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3"/>
  </p:notesMasterIdLst>
  <p:sldIdLst>
    <p:sldId id="257" r:id="rId2"/>
    <p:sldId id="284" r:id="rId3"/>
    <p:sldId id="286" r:id="rId4"/>
    <p:sldId id="298" r:id="rId5"/>
    <p:sldId id="297" r:id="rId6"/>
    <p:sldId id="300" r:id="rId7"/>
    <p:sldId id="299" r:id="rId8"/>
    <p:sldId id="291" r:id="rId9"/>
    <p:sldId id="258" r:id="rId10"/>
    <p:sldId id="293" r:id="rId11"/>
    <p:sldId id="260" r:id="rId12"/>
    <p:sldId id="287" r:id="rId13"/>
    <p:sldId id="262" r:id="rId14"/>
    <p:sldId id="264" r:id="rId15"/>
    <p:sldId id="265" r:id="rId16"/>
    <p:sldId id="263" r:id="rId17"/>
    <p:sldId id="266" r:id="rId18"/>
    <p:sldId id="289" r:id="rId19"/>
    <p:sldId id="292" r:id="rId20"/>
    <p:sldId id="288" r:id="rId21"/>
    <p:sldId id="267" r:id="rId22"/>
    <p:sldId id="269" r:id="rId23"/>
    <p:sldId id="270" r:id="rId24"/>
    <p:sldId id="307" r:id="rId25"/>
    <p:sldId id="308" r:id="rId26"/>
    <p:sldId id="273" r:id="rId27"/>
    <p:sldId id="290" r:id="rId28"/>
    <p:sldId id="274" r:id="rId29"/>
    <p:sldId id="275" r:id="rId30"/>
    <p:sldId id="276" r:id="rId31"/>
    <p:sldId id="278" r:id="rId32"/>
    <p:sldId id="280" r:id="rId33"/>
    <p:sldId id="306" r:id="rId34"/>
    <p:sldId id="282" r:id="rId35"/>
    <p:sldId id="302" r:id="rId36"/>
    <p:sldId id="303" r:id="rId37"/>
    <p:sldId id="304" r:id="rId38"/>
    <p:sldId id="305" r:id="rId39"/>
    <p:sldId id="294" r:id="rId40"/>
    <p:sldId id="296" r:id="rId41"/>
    <p:sldId id="309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210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F-42EA-9313-FDAD307C75C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CB-487B-9066-49FD14B4B6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obszar rewitalizacji</c:v>
                </c:pt>
                <c:pt idx="1">
                  <c:v>Gmina Lubaczów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26.5</c:v>
                </c:pt>
                <c:pt idx="1">
                  <c:v>24.7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CB-487B-9066-49FD14B4B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7425928"/>
        <c:axId val="287421224"/>
      </c:barChart>
      <c:catAx>
        <c:axId val="287425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7421224"/>
        <c:crosses val="autoZero"/>
        <c:auto val="1"/>
        <c:lblAlgn val="ctr"/>
        <c:lblOffset val="100"/>
        <c:noMultiLvlLbl val="0"/>
      </c:catAx>
      <c:valAx>
        <c:axId val="2874212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7425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F-42EA-9313-FDAD307C75C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CB-487B-9066-49FD14B4B6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obszar rewitalizacji</c:v>
                </c:pt>
                <c:pt idx="1">
                  <c:v>Gmina Lubaczów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15.6</c:v>
                </c:pt>
                <c:pt idx="1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CB-487B-9066-49FD14B4B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5193512"/>
        <c:axId val="285195080"/>
      </c:barChart>
      <c:catAx>
        <c:axId val="285193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5080"/>
        <c:crosses val="autoZero"/>
        <c:auto val="1"/>
        <c:lblAlgn val="ctr"/>
        <c:lblOffset val="100"/>
        <c:noMultiLvlLbl val="0"/>
      </c:catAx>
      <c:valAx>
        <c:axId val="2851950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F-42EA-9313-FDAD307C75C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CB-487B-9066-49FD14B4B66E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C83-4293-B8E8-4EB788D60A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obszar rewitalizacji</c:v>
                </c:pt>
                <c:pt idx="1">
                  <c:v>Gmina Lubaczów</c:v>
                </c:pt>
                <c:pt idx="2">
                  <c:v>województwo podkarpackie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57.2</c:v>
                </c:pt>
                <c:pt idx="1">
                  <c:v>60.3</c:v>
                </c:pt>
                <c:pt idx="2">
                  <c:v>67.7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CB-487B-9066-49FD14B4B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5193904"/>
        <c:axId val="285195864"/>
      </c:barChart>
      <c:catAx>
        <c:axId val="28519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5864"/>
        <c:crosses val="autoZero"/>
        <c:auto val="1"/>
        <c:lblAlgn val="ctr"/>
        <c:lblOffset val="100"/>
        <c:noMultiLvlLbl val="0"/>
      </c:catAx>
      <c:valAx>
        <c:axId val="2851958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F-42EA-9313-FDAD307C75C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CB-487B-9066-49FD14B4B6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obszar rewitalizacji</c:v>
                </c:pt>
                <c:pt idx="1">
                  <c:v>Gmina Lubaczów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13.7</c:v>
                </c:pt>
                <c:pt idx="1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CB-487B-9066-49FD14B4B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5196256"/>
        <c:axId val="285196648"/>
      </c:barChart>
      <c:catAx>
        <c:axId val="28519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6648"/>
        <c:crosses val="autoZero"/>
        <c:auto val="1"/>
        <c:lblAlgn val="ctr"/>
        <c:lblOffset val="100"/>
        <c:noMultiLvlLbl val="0"/>
      </c:catAx>
      <c:valAx>
        <c:axId val="285196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F-42EA-9313-FDAD307C75C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CB-487B-9066-49FD14B4B66E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C83-4293-B8E8-4EB788D60A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obszar rewitalizacji</c:v>
                </c:pt>
                <c:pt idx="1">
                  <c:v>Gmina Lubaczów</c:v>
                </c:pt>
                <c:pt idx="2">
                  <c:v>województwo podkarpackie</c:v>
                </c:pt>
              </c:strCache>
            </c:strRef>
          </c:cat>
          <c:val>
            <c:numRef>
              <c:f>Arkusz1!$B$2:$B$4</c:f>
              <c:numCache>
                <c:formatCode>0.0</c:formatCode>
                <c:ptCount val="3"/>
                <c:pt idx="0">
                  <c:v>6</c:v>
                </c:pt>
                <c:pt idx="1">
                  <c:v>7</c:v>
                </c:pt>
                <c:pt idx="2" formatCode="General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CB-487B-9066-49FD14B4B6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5191552"/>
        <c:axId val="285191944"/>
      </c:barChart>
      <c:catAx>
        <c:axId val="28519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1944"/>
        <c:crosses val="autoZero"/>
        <c:auto val="1"/>
        <c:lblAlgn val="ctr"/>
        <c:lblOffset val="100"/>
        <c:noMultiLvlLbl val="0"/>
      </c:catAx>
      <c:valAx>
        <c:axId val="2851919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8519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CD5A8-F4CD-4081-B060-5B3A2041E8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0ED26C-9EE6-4E2D-B476-80498268F45A}">
      <dgm:prSet/>
      <dgm:spPr/>
      <dgm:t>
        <a:bodyPr/>
        <a:lstStyle/>
        <a:p>
          <a:pPr algn="ctr" rtl="0"/>
          <a:r>
            <a:rPr lang="pl-PL" dirty="0" smtClean="0"/>
            <a:t>Prowadzony w sposób kompleksowy</a:t>
          </a:r>
          <a:endParaRPr lang="pl-PL" dirty="0"/>
        </a:p>
      </dgm:t>
    </dgm:pt>
    <dgm:pt modelId="{F52A7BA7-6FD8-49A9-AC0B-C808A0347C3A}" type="par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94060B9D-B973-4B8B-8E05-7E75266582CA}" type="sib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9D3C833B-1FD4-457B-BAD1-54560F73504D}" type="pres">
      <dgm:prSet presAssocID="{120CD5A8-F4CD-4081-B060-5B3A2041E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096EB5-15DA-4578-8E41-367363D63C8C}" type="pres">
      <dgm:prSet presAssocID="{350ED26C-9EE6-4E2D-B476-80498268F45A}" presName="parentText" presStyleLbl="node1" presStyleIdx="0" presStyleCnt="1" custLinFactNeighborX="0" custLinFactNeighborY="-9831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1F60F0D-FFD7-4BB5-8F48-5C35FCBB19DA}" type="presOf" srcId="{350ED26C-9EE6-4E2D-B476-80498268F45A}" destId="{A3096EB5-15DA-4578-8E41-367363D63C8C}" srcOrd="0" destOrd="0" presId="urn:microsoft.com/office/officeart/2005/8/layout/vList2"/>
    <dgm:cxn modelId="{7276B689-16E2-4E8C-8285-4EEE7DE425F1}" srcId="{120CD5A8-F4CD-4081-B060-5B3A2041E898}" destId="{350ED26C-9EE6-4E2D-B476-80498268F45A}" srcOrd="0" destOrd="0" parTransId="{F52A7BA7-6FD8-49A9-AC0B-C808A0347C3A}" sibTransId="{94060B9D-B973-4B8B-8E05-7E75266582CA}"/>
    <dgm:cxn modelId="{DF89B9F5-6ACB-424A-A998-5405711F30A2}" type="presOf" srcId="{120CD5A8-F4CD-4081-B060-5B3A2041E898}" destId="{9D3C833B-1FD4-457B-BAD1-54560F73504D}" srcOrd="0" destOrd="0" presId="urn:microsoft.com/office/officeart/2005/8/layout/vList2"/>
    <dgm:cxn modelId="{B43BBB6A-D077-4036-8280-A6491E9D472D}" type="presParOf" srcId="{9D3C833B-1FD4-457B-BAD1-54560F73504D}" destId="{A3096EB5-15DA-4578-8E41-367363D63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CD5A8-F4CD-4081-B060-5B3A2041E8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0ED26C-9EE6-4E2D-B476-80498268F45A}">
      <dgm:prSet custT="1"/>
      <dgm:spPr/>
      <dgm:t>
        <a:bodyPr/>
        <a:lstStyle/>
        <a:p>
          <a:pPr algn="ctr" rtl="0"/>
          <a:r>
            <a:rPr lang="pl-PL" sz="2400" dirty="0" smtClean="0"/>
            <a:t>Poprzez zintegrowane działania na rzecz lokalnej społeczności, przestrzeni i gospodarki</a:t>
          </a:r>
          <a:endParaRPr lang="pl-PL" sz="2400" dirty="0"/>
        </a:p>
      </dgm:t>
    </dgm:pt>
    <dgm:pt modelId="{F52A7BA7-6FD8-49A9-AC0B-C808A0347C3A}" type="parTrans" cxnId="{7276B689-16E2-4E8C-8285-4EEE7DE425F1}">
      <dgm:prSet/>
      <dgm:spPr/>
      <dgm:t>
        <a:bodyPr/>
        <a:lstStyle/>
        <a:p>
          <a:pPr algn="ctr"/>
          <a:endParaRPr lang="pl-PL" sz="2000"/>
        </a:p>
      </dgm:t>
    </dgm:pt>
    <dgm:pt modelId="{94060B9D-B973-4B8B-8E05-7E75266582CA}" type="sibTrans" cxnId="{7276B689-16E2-4E8C-8285-4EEE7DE425F1}">
      <dgm:prSet/>
      <dgm:spPr/>
      <dgm:t>
        <a:bodyPr/>
        <a:lstStyle/>
        <a:p>
          <a:pPr algn="ctr"/>
          <a:endParaRPr lang="pl-PL" sz="2000"/>
        </a:p>
      </dgm:t>
    </dgm:pt>
    <dgm:pt modelId="{9D3C833B-1FD4-457B-BAD1-54560F73504D}" type="pres">
      <dgm:prSet presAssocID="{120CD5A8-F4CD-4081-B060-5B3A2041E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096EB5-15DA-4578-8E41-367363D63C8C}" type="pres">
      <dgm:prSet presAssocID="{350ED26C-9EE6-4E2D-B476-80498268F45A}" presName="parentText" presStyleLbl="node1" presStyleIdx="0" presStyleCnt="1" custScaleY="343903" custLinFactNeighborY="-2505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3ECEA9E-1F74-4040-8B35-2F3C2E530D9E}" type="presOf" srcId="{120CD5A8-F4CD-4081-B060-5B3A2041E898}" destId="{9D3C833B-1FD4-457B-BAD1-54560F73504D}" srcOrd="0" destOrd="0" presId="urn:microsoft.com/office/officeart/2005/8/layout/vList2"/>
    <dgm:cxn modelId="{4E7B90AE-375F-45A0-BCFB-B689DB722D39}" type="presOf" srcId="{350ED26C-9EE6-4E2D-B476-80498268F45A}" destId="{A3096EB5-15DA-4578-8E41-367363D63C8C}" srcOrd="0" destOrd="0" presId="urn:microsoft.com/office/officeart/2005/8/layout/vList2"/>
    <dgm:cxn modelId="{7276B689-16E2-4E8C-8285-4EEE7DE425F1}" srcId="{120CD5A8-F4CD-4081-B060-5B3A2041E898}" destId="{350ED26C-9EE6-4E2D-B476-80498268F45A}" srcOrd="0" destOrd="0" parTransId="{F52A7BA7-6FD8-49A9-AC0B-C808A0347C3A}" sibTransId="{94060B9D-B973-4B8B-8E05-7E75266582CA}"/>
    <dgm:cxn modelId="{C7BF2200-3B07-4AB7-872D-BF1A095EFD0B}" type="presParOf" srcId="{9D3C833B-1FD4-457B-BAD1-54560F73504D}" destId="{A3096EB5-15DA-4578-8E41-367363D63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0CD5A8-F4CD-4081-B060-5B3A2041E8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0ED26C-9EE6-4E2D-B476-80498268F45A}">
      <dgm:prSet/>
      <dgm:spPr/>
      <dgm:t>
        <a:bodyPr/>
        <a:lstStyle/>
        <a:p>
          <a:pPr algn="ctr" rtl="0"/>
          <a:r>
            <a:rPr lang="pl-PL" dirty="0" smtClean="0"/>
            <a:t>Skoncentrowany terytorialnie</a:t>
          </a:r>
          <a:endParaRPr lang="pl-PL" dirty="0"/>
        </a:p>
      </dgm:t>
    </dgm:pt>
    <dgm:pt modelId="{94060B9D-B973-4B8B-8E05-7E75266582CA}" type="sib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F52A7BA7-6FD8-49A9-AC0B-C808A0347C3A}" type="par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9D3C833B-1FD4-457B-BAD1-54560F73504D}" type="pres">
      <dgm:prSet presAssocID="{120CD5A8-F4CD-4081-B060-5B3A2041E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096EB5-15DA-4578-8E41-367363D63C8C}" type="pres">
      <dgm:prSet presAssocID="{350ED26C-9EE6-4E2D-B476-80498268F45A}" presName="parentText" presStyleLbl="node1" presStyleIdx="0" presStyleCnt="1" custLinFactY="-83782" custLinFactNeighborX="220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FF9F33-D831-4565-9743-F7214C8329B3}" type="presOf" srcId="{350ED26C-9EE6-4E2D-B476-80498268F45A}" destId="{A3096EB5-15DA-4578-8E41-367363D63C8C}" srcOrd="0" destOrd="0" presId="urn:microsoft.com/office/officeart/2005/8/layout/vList2"/>
    <dgm:cxn modelId="{7276B689-16E2-4E8C-8285-4EEE7DE425F1}" srcId="{120CD5A8-F4CD-4081-B060-5B3A2041E898}" destId="{350ED26C-9EE6-4E2D-B476-80498268F45A}" srcOrd="0" destOrd="0" parTransId="{F52A7BA7-6FD8-49A9-AC0B-C808A0347C3A}" sibTransId="{94060B9D-B973-4B8B-8E05-7E75266582CA}"/>
    <dgm:cxn modelId="{6B7C76EC-413D-45E3-AB3A-76B82A4941C1}" type="presOf" srcId="{120CD5A8-F4CD-4081-B060-5B3A2041E898}" destId="{9D3C833B-1FD4-457B-BAD1-54560F73504D}" srcOrd="0" destOrd="0" presId="urn:microsoft.com/office/officeart/2005/8/layout/vList2"/>
    <dgm:cxn modelId="{7EAE18BA-A664-4B4B-98CB-C792A7B5EA66}" type="presParOf" srcId="{9D3C833B-1FD4-457B-BAD1-54560F73504D}" destId="{A3096EB5-15DA-4578-8E41-367363D63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0CD5A8-F4CD-4081-B060-5B3A2041E8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0ED26C-9EE6-4E2D-B476-80498268F45A}">
      <dgm:prSet/>
      <dgm:spPr/>
      <dgm:t>
        <a:bodyPr/>
        <a:lstStyle/>
        <a:p>
          <a:pPr algn="ctr" rtl="0"/>
          <a:r>
            <a:rPr lang="pl-PL" dirty="0" smtClean="0"/>
            <a:t>Prowadzony przez interesariuszy rewitalizacji </a:t>
          </a:r>
          <a:endParaRPr lang="pl-PL" dirty="0"/>
        </a:p>
      </dgm:t>
    </dgm:pt>
    <dgm:pt modelId="{94060B9D-B973-4B8B-8E05-7E75266582CA}" type="sib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F52A7BA7-6FD8-49A9-AC0B-C808A0347C3A}" type="par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9D3C833B-1FD4-457B-BAD1-54560F73504D}" type="pres">
      <dgm:prSet presAssocID="{120CD5A8-F4CD-4081-B060-5B3A2041E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096EB5-15DA-4578-8E41-367363D63C8C}" type="pres">
      <dgm:prSet presAssocID="{350ED26C-9EE6-4E2D-B476-80498268F45A}" presName="parentText" presStyleLbl="node1" presStyleIdx="0" presStyleCnt="1" custLinFactY="7747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D41B860-A6E9-4722-BCEC-1D3CD99FE526}" type="presOf" srcId="{350ED26C-9EE6-4E2D-B476-80498268F45A}" destId="{A3096EB5-15DA-4578-8E41-367363D63C8C}" srcOrd="0" destOrd="0" presId="urn:microsoft.com/office/officeart/2005/8/layout/vList2"/>
    <dgm:cxn modelId="{7276B689-16E2-4E8C-8285-4EEE7DE425F1}" srcId="{120CD5A8-F4CD-4081-B060-5B3A2041E898}" destId="{350ED26C-9EE6-4E2D-B476-80498268F45A}" srcOrd="0" destOrd="0" parTransId="{F52A7BA7-6FD8-49A9-AC0B-C808A0347C3A}" sibTransId="{94060B9D-B973-4B8B-8E05-7E75266582CA}"/>
    <dgm:cxn modelId="{E9FBCB9F-2647-4567-9427-1C0C09B38D20}" type="presOf" srcId="{120CD5A8-F4CD-4081-B060-5B3A2041E898}" destId="{9D3C833B-1FD4-457B-BAD1-54560F73504D}" srcOrd="0" destOrd="0" presId="urn:microsoft.com/office/officeart/2005/8/layout/vList2"/>
    <dgm:cxn modelId="{D378F345-3F5F-44C2-B047-7A8B29BE91E4}" type="presParOf" srcId="{9D3C833B-1FD4-457B-BAD1-54560F73504D}" destId="{A3096EB5-15DA-4578-8E41-367363D63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CD5A8-F4CD-4081-B060-5B3A2041E8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0ED26C-9EE6-4E2D-B476-80498268F45A}">
      <dgm:prSet/>
      <dgm:spPr/>
      <dgm:t>
        <a:bodyPr/>
        <a:lstStyle/>
        <a:p>
          <a:pPr algn="ctr" rtl="0"/>
          <a:r>
            <a:rPr lang="pl-PL" dirty="0" smtClean="0"/>
            <a:t>Proces</a:t>
          </a:r>
          <a:endParaRPr lang="pl-PL" dirty="0"/>
        </a:p>
      </dgm:t>
    </dgm:pt>
    <dgm:pt modelId="{94060B9D-B973-4B8B-8E05-7E75266582CA}" type="sib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F52A7BA7-6FD8-49A9-AC0B-C808A0347C3A}" type="parTrans" cxnId="{7276B689-16E2-4E8C-8285-4EEE7DE425F1}">
      <dgm:prSet/>
      <dgm:spPr/>
      <dgm:t>
        <a:bodyPr/>
        <a:lstStyle/>
        <a:p>
          <a:pPr algn="ctr"/>
          <a:endParaRPr lang="pl-PL"/>
        </a:p>
      </dgm:t>
    </dgm:pt>
    <dgm:pt modelId="{9D3C833B-1FD4-457B-BAD1-54560F73504D}" type="pres">
      <dgm:prSet presAssocID="{120CD5A8-F4CD-4081-B060-5B3A2041E8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096EB5-15DA-4578-8E41-367363D63C8C}" type="pres">
      <dgm:prSet presAssocID="{350ED26C-9EE6-4E2D-B476-80498268F45A}" presName="parentText" presStyleLbl="node1" presStyleIdx="0" presStyleCnt="1" custLinFactY="7747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9C636DB-7480-4404-A203-B83E0CBF1F70}" type="presOf" srcId="{350ED26C-9EE6-4E2D-B476-80498268F45A}" destId="{A3096EB5-15DA-4578-8E41-367363D63C8C}" srcOrd="0" destOrd="0" presId="urn:microsoft.com/office/officeart/2005/8/layout/vList2"/>
    <dgm:cxn modelId="{7276B689-16E2-4E8C-8285-4EEE7DE425F1}" srcId="{120CD5A8-F4CD-4081-B060-5B3A2041E898}" destId="{350ED26C-9EE6-4E2D-B476-80498268F45A}" srcOrd="0" destOrd="0" parTransId="{F52A7BA7-6FD8-49A9-AC0B-C808A0347C3A}" sibTransId="{94060B9D-B973-4B8B-8E05-7E75266582CA}"/>
    <dgm:cxn modelId="{DF8A096A-F1C0-4097-AB93-DD2D20A6AC58}" type="presOf" srcId="{120CD5A8-F4CD-4081-B060-5B3A2041E898}" destId="{9D3C833B-1FD4-457B-BAD1-54560F73504D}" srcOrd="0" destOrd="0" presId="urn:microsoft.com/office/officeart/2005/8/layout/vList2"/>
    <dgm:cxn modelId="{443459A5-00B9-446A-B0B1-5C344D702990}" type="presParOf" srcId="{9D3C833B-1FD4-457B-BAD1-54560F73504D}" destId="{A3096EB5-15DA-4578-8E41-367363D63C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23FDB0-DA83-400E-BFBD-581FD0B06582}" type="doc">
      <dgm:prSet loTypeId="urn:microsoft.com/office/officeart/2005/8/layout/process4" loCatId="list" qsTypeId="urn:microsoft.com/office/officeart/2005/8/quickstyle/simple2" qsCatId="simple" csTypeId="urn:microsoft.com/office/officeart/2005/8/colors/colorful1#4" csCatId="colorful" phldr="1"/>
      <dgm:spPr/>
      <dgm:t>
        <a:bodyPr/>
        <a:lstStyle/>
        <a:p>
          <a:endParaRPr lang="pl-PL"/>
        </a:p>
      </dgm:t>
    </dgm:pt>
    <dgm:pt modelId="{5649209D-BFC8-4D49-9140-63E66B9E64CC}">
      <dgm:prSet phldrT="[Tekst]" custT="1"/>
      <dgm:spPr/>
      <dgm:t>
        <a:bodyPr/>
        <a:lstStyle/>
        <a:p>
          <a:r>
            <a:rPr lang="pl-PL" sz="2000" i="1" dirty="0"/>
            <a:t>Zrewitalizowany obszar Gminy Lubaczów to miejsce ożywione społecznie </a:t>
          </a:r>
          <a:br>
            <a:rPr lang="pl-PL" sz="2000" i="1" dirty="0"/>
          </a:br>
          <a:r>
            <a:rPr lang="pl-PL" sz="2000" i="1" dirty="0"/>
            <a:t>i gospodarczo, integrujące i aktywizujące lokalną społeczność w działaniach na rzecz rozwoju turystyki bazującej na tożsamości oraz lokalnych zasobach obszarów </a:t>
          </a:r>
          <a:r>
            <a:rPr lang="pl-PL" sz="2000" i="1" dirty="0" err="1"/>
            <a:t>pokolejowych</a:t>
          </a:r>
          <a:r>
            <a:rPr lang="pl-PL" sz="2000" i="1" dirty="0"/>
            <a:t>, popegeerowskich i powojskowych</a:t>
          </a:r>
          <a:endParaRPr lang="pl-PL" sz="2000" dirty="0"/>
        </a:p>
      </dgm:t>
    </dgm:pt>
    <dgm:pt modelId="{E39EF822-2297-47C3-BDB1-B1B2E12080FE}" type="parTrans" cxnId="{46D4C4CD-8EB5-4168-AA41-BC6611B53E41}">
      <dgm:prSet/>
      <dgm:spPr/>
      <dgm:t>
        <a:bodyPr/>
        <a:lstStyle/>
        <a:p>
          <a:endParaRPr lang="pl-PL" sz="1800"/>
        </a:p>
      </dgm:t>
    </dgm:pt>
    <dgm:pt modelId="{97BB65B6-F5FA-4894-ACFE-5249726457EE}" type="sibTrans" cxnId="{46D4C4CD-8EB5-4168-AA41-BC6611B53E41}">
      <dgm:prSet/>
      <dgm:spPr/>
      <dgm:t>
        <a:bodyPr/>
        <a:lstStyle/>
        <a:p>
          <a:endParaRPr lang="pl-PL" sz="1800"/>
        </a:p>
      </dgm:t>
    </dgm:pt>
    <dgm:pt modelId="{CCDE23F3-E08A-43AA-9B49-80D1F8B362FF}">
      <dgm:prSet phldrT="[Tekst]" custT="1"/>
      <dgm:spPr/>
      <dgm:t>
        <a:bodyPr anchor="t"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pl-PL" sz="2800" b="1" i="1" dirty="0"/>
            <a:t>MISJA REWITALIZACJI</a:t>
          </a:r>
          <a:endParaRPr lang="pl-PL" sz="2800" dirty="0"/>
        </a:p>
      </dgm:t>
    </dgm:pt>
    <dgm:pt modelId="{CE25B992-3262-4B33-96D4-CECCC31003C5}" type="parTrans" cxnId="{822A5AA7-C33E-48A3-A9A6-84DF4D2A09BC}">
      <dgm:prSet/>
      <dgm:spPr/>
      <dgm:t>
        <a:bodyPr/>
        <a:lstStyle/>
        <a:p>
          <a:endParaRPr lang="pl-PL" sz="1800"/>
        </a:p>
      </dgm:t>
    </dgm:pt>
    <dgm:pt modelId="{AFC4E22F-B2ED-4F35-8E54-49A9F69AC669}" type="sibTrans" cxnId="{822A5AA7-C33E-48A3-A9A6-84DF4D2A09BC}">
      <dgm:prSet/>
      <dgm:spPr/>
      <dgm:t>
        <a:bodyPr/>
        <a:lstStyle/>
        <a:p>
          <a:endParaRPr lang="pl-PL" sz="1800"/>
        </a:p>
      </dgm:t>
    </dgm:pt>
    <dgm:pt modelId="{85A5656A-20F0-4A9B-ABB6-60F3E5F7B267}">
      <dgm:prSet phldrT="[Tekst]" custT="1"/>
      <dgm:spPr/>
      <dgm:t>
        <a:bodyPr/>
        <a:lstStyle/>
        <a:p>
          <a:r>
            <a:rPr lang="pl-PL" sz="1800" dirty="0"/>
            <a:t>Tworzenie mieszkańcom możliwości podnoszenia kompetencji i kwalifikacji </a:t>
          </a:r>
          <a:br>
            <a:rPr lang="pl-PL" sz="1800" dirty="0"/>
          </a:br>
          <a:r>
            <a:rPr lang="pl-PL" sz="1800" dirty="0"/>
            <a:t>oraz wspieranie ich integracji, przedsiębiorczości i aktywności społecznej</a:t>
          </a:r>
          <a:endParaRPr lang="pl-PL" sz="1800" b="0" dirty="0"/>
        </a:p>
      </dgm:t>
    </dgm:pt>
    <dgm:pt modelId="{9223F39B-AD50-46D6-A04F-234B0671F046}" type="parTrans" cxnId="{7E7B535D-03A4-407B-AEEC-C8D468E4F582}">
      <dgm:prSet/>
      <dgm:spPr/>
      <dgm:t>
        <a:bodyPr/>
        <a:lstStyle/>
        <a:p>
          <a:endParaRPr lang="pl-PL" sz="1800"/>
        </a:p>
      </dgm:t>
    </dgm:pt>
    <dgm:pt modelId="{B269B9AF-583F-4A9B-8C8F-885F7593BE20}" type="sibTrans" cxnId="{7E7B535D-03A4-407B-AEEC-C8D468E4F582}">
      <dgm:prSet/>
      <dgm:spPr/>
      <dgm:t>
        <a:bodyPr/>
        <a:lstStyle/>
        <a:p>
          <a:endParaRPr lang="pl-PL" sz="1800"/>
        </a:p>
      </dgm:t>
    </dgm:pt>
    <dgm:pt modelId="{7164CD27-DFE7-4D19-849E-6CF5C97BEE9B}">
      <dgm:prSet phldrT="[Tekst]" custT="1"/>
      <dgm:spPr/>
      <dgm:t>
        <a:bodyPr/>
        <a:lstStyle/>
        <a:p>
          <a:r>
            <a:rPr lang="pl-PL" sz="2800" b="1" i="1" dirty="0"/>
            <a:t>WIZJA 2024</a:t>
          </a:r>
        </a:p>
        <a:p>
          <a:endParaRPr lang="pl-PL" sz="2800" dirty="0"/>
        </a:p>
      </dgm:t>
    </dgm:pt>
    <dgm:pt modelId="{74213FBE-E742-47D0-AB48-341702BDE0C8}" type="sibTrans" cxnId="{9509DDC4-60B9-45B2-BF17-B99A4021BF59}">
      <dgm:prSet/>
      <dgm:spPr/>
      <dgm:t>
        <a:bodyPr/>
        <a:lstStyle/>
        <a:p>
          <a:endParaRPr lang="pl-PL" sz="1800"/>
        </a:p>
      </dgm:t>
    </dgm:pt>
    <dgm:pt modelId="{78BE1D07-0238-4725-BCFB-850A64141A18}" type="parTrans" cxnId="{9509DDC4-60B9-45B2-BF17-B99A4021BF59}">
      <dgm:prSet/>
      <dgm:spPr/>
      <dgm:t>
        <a:bodyPr/>
        <a:lstStyle/>
        <a:p>
          <a:endParaRPr lang="pl-PL" sz="1800"/>
        </a:p>
      </dgm:t>
    </dgm:pt>
    <dgm:pt modelId="{BB2F3DA7-7C49-4C12-9B08-67BD32F749BB}" type="pres">
      <dgm:prSet presAssocID="{D323FDB0-DA83-400E-BFBD-581FD0B065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FCADBB4-F4F4-4D4C-A74C-7BA920F3CB35}" type="pres">
      <dgm:prSet presAssocID="{CCDE23F3-E08A-43AA-9B49-80D1F8B362FF}" presName="boxAndChildren" presStyleCnt="0"/>
      <dgm:spPr/>
      <dgm:t>
        <a:bodyPr/>
        <a:lstStyle/>
        <a:p>
          <a:endParaRPr lang="pl-PL"/>
        </a:p>
      </dgm:t>
    </dgm:pt>
    <dgm:pt modelId="{3C031EC5-86AB-47C1-B518-0FB794DC957F}" type="pres">
      <dgm:prSet presAssocID="{CCDE23F3-E08A-43AA-9B49-80D1F8B362FF}" presName="parentTextBox" presStyleLbl="node1" presStyleIdx="0" presStyleCnt="2"/>
      <dgm:spPr/>
      <dgm:t>
        <a:bodyPr/>
        <a:lstStyle/>
        <a:p>
          <a:endParaRPr lang="pl-PL"/>
        </a:p>
      </dgm:t>
    </dgm:pt>
    <dgm:pt modelId="{5725472A-5A0B-4146-BF63-5D2AB024B014}" type="pres">
      <dgm:prSet presAssocID="{CCDE23F3-E08A-43AA-9B49-80D1F8B362FF}" presName="entireBox" presStyleLbl="node1" presStyleIdx="0" presStyleCnt="2"/>
      <dgm:spPr/>
      <dgm:t>
        <a:bodyPr/>
        <a:lstStyle/>
        <a:p>
          <a:endParaRPr lang="pl-PL"/>
        </a:p>
      </dgm:t>
    </dgm:pt>
    <dgm:pt modelId="{6CF8812D-8A7B-48ED-BA86-2C34DC69B846}" type="pres">
      <dgm:prSet presAssocID="{CCDE23F3-E08A-43AA-9B49-80D1F8B362FF}" presName="descendantBox" presStyleCnt="0"/>
      <dgm:spPr/>
      <dgm:t>
        <a:bodyPr/>
        <a:lstStyle/>
        <a:p>
          <a:endParaRPr lang="pl-PL"/>
        </a:p>
      </dgm:t>
    </dgm:pt>
    <dgm:pt modelId="{9DC4730E-6BC8-43DB-B3AD-B93E7F8DA38C}" type="pres">
      <dgm:prSet presAssocID="{85A5656A-20F0-4A9B-ABB6-60F3E5F7B267}" presName="childTextBox" presStyleLbl="fgAccFollowNode1" presStyleIdx="0" presStyleCnt="2" custScaleY="1726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2236CC-6ABB-4F2D-81A7-910DE728492D}" type="pres">
      <dgm:prSet presAssocID="{74213FBE-E742-47D0-AB48-341702BDE0C8}" presName="sp" presStyleCnt="0"/>
      <dgm:spPr/>
      <dgm:t>
        <a:bodyPr/>
        <a:lstStyle/>
        <a:p>
          <a:endParaRPr lang="pl-PL"/>
        </a:p>
      </dgm:t>
    </dgm:pt>
    <dgm:pt modelId="{F2A89BCA-6CA0-4121-B238-AEA3E2BB3009}" type="pres">
      <dgm:prSet presAssocID="{7164CD27-DFE7-4D19-849E-6CF5C97BEE9B}" presName="arrowAndChildren" presStyleCnt="0"/>
      <dgm:spPr/>
      <dgm:t>
        <a:bodyPr/>
        <a:lstStyle/>
        <a:p>
          <a:endParaRPr lang="pl-PL"/>
        </a:p>
      </dgm:t>
    </dgm:pt>
    <dgm:pt modelId="{57D4F3A1-C981-4CDA-9D52-E39C0C5540CC}" type="pres">
      <dgm:prSet presAssocID="{7164CD27-DFE7-4D19-849E-6CF5C97BEE9B}" presName="parentTextArrow" presStyleLbl="node1" presStyleIdx="0" presStyleCnt="2"/>
      <dgm:spPr/>
      <dgm:t>
        <a:bodyPr/>
        <a:lstStyle/>
        <a:p>
          <a:endParaRPr lang="pl-PL"/>
        </a:p>
      </dgm:t>
    </dgm:pt>
    <dgm:pt modelId="{FDB05DE7-958E-4719-9B7F-ED821F90414B}" type="pres">
      <dgm:prSet presAssocID="{7164CD27-DFE7-4D19-849E-6CF5C97BEE9B}" presName="arrow" presStyleLbl="node1" presStyleIdx="1" presStyleCnt="2" custScaleY="117040" custLinFactNeighborX="-1624" custLinFactNeighborY="-44"/>
      <dgm:spPr/>
      <dgm:t>
        <a:bodyPr/>
        <a:lstStyle/>
        <a:p>
          <a:endParaRPr lang="pl-PL"/>
        </a:p>
      </dgm:t>
    </dgm:pt>
    <dgm:pt modelId="{C774EFD4-2040-4C05-A5D6-2DE0E0EE819E}" type="pres">
      <dgm:prSet presAssocID="{7164CD27-DFE7-4D19-849E-6CF5C97BEE9B}" presName="descendantArrow" presStyleCnt="0"/>
      <dgm:spPr/>
      <dgm:t>
        <a:bodyPr/>
        <a:lstStyle/>
        <a:p>
          <a:endParaRPr lang="pl-PL"/>
        </a:p>
      </dgm:t>
    </dgm:pt>
    <dgm:pt modelId="{5152E1D1-AE12-48ED-A738-DB39E381940F}" type="pres">
      <dgm:prSet presAssocID="{5649209D-BFC8-4D49-9140-63E66B9E64CC}" presName="childTextArrow" presStyleLbl="fgAccFollowNode1" presStyleIdx="1" presStyleCnt="2" custScaleY="198716" custLinFactNeighborX="-749" custLinFactNeighborY="-2993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3B822A9-2755-426F-8CE3-3821EC0F4A5E}" type="presOf" srcId="{85A5656A-20F0-4A9B-ABB6-60F3E5F7B267}" destId="{9DC4730E-6BC8-43DB-B3AD-B93E7F8DA38C}" srcOrd="0" destOrd="0" presId="urn:microsoft.com/office/officeart/2005/8/layout/process4"/>
    <dgm:cxn modelId="{5D4C5639-191B-4AC8-BE29-C0CF1913F051}" type="presOf" srcId="{CCDE23F3-E08A-43AA-9B49-80D1F8B362FF}" destId="{3C031EC5-86AB-47C1-B518-0FB794DC957F}" srcOrd="0" destOrd="0" presId="urn:microsoft.com/office/officeart/2005/8/layout/process4"/>
    <dgm:cxn modelId="{8D4D150C-F66E-4772-B83D-12B5BFA8C18A}" type="presOf" srcId="{7164CD27-DFE7-4D19-849E-6CF5C97BEE9B}" destId="{FDB05DE7-958E-4719-9B7F-ED821F90414B}" srcOrd="1" destOrd="0" presId="urn:microsoft.com/office/officeart/2005/8/layout/process4"/>
    <dgm:cxn modelId="{7E7B535D-03A4-407B-AEEC-C8D468E4F582}" srcId="{CCDE23F3-E08A-43AA-9B49-80D1F8B362FF}" destId="{85A5656A-20F0-4A9B-ABB6-60F3E5F7B267}" srcOrd="0" destOrd="0" parTransId="{9223F39B-AD50-46D6-A04F-234B0671F046}" sibTransId="{B269B9AF-583F-4A9B-8C8F-885F7593BE20}"/>
    <dgm:cxn modelId="{4C168C28-D1D0-4E66-9765-5E8195CF0B1E}" type="presOf" srcId="{D323FDB0-DA83-400E-BFBD-581FD0B06582}" destId="{BB2F3DA7-7C49-4C12-9B08-67BD32F749BB}" srcOrd="0" destOrd="0" presId="urn:microsoft.com/office/officeart/2005/8/layout/process4"/>
    <dgm:cxn modelId="{46D4C4CD-8EB5-4168-AA41-BC6611B53E41}" srcId="{7164CD27-DFE7-4D19-849E-6CF5C97BEE9B}" destId="{5649209D-BFC8-4D49-9140-63E66B9E64CC}" srcOrd="0" destOrd="0" parTransId="{E39EF822-2297-47C3-BDB1-B1B2E12080FE}" sibTransId="{97BB65B6-F5FA-4894-ACFE-5249726457EE}"/>
    <dgm:cxn modelId="{9509DDC4-60B9-45B2-BF17-B99A4021BF59}" srcId="{D323FDB0-DA83-400E-BFBD-581FD0B06582}" destId="{7164CD27-DFE7-4D19-849E-6CF5C97BEE9B}" srcOrd="0" destOrd="0" parTransId="{78BE1D07-0238-4725-BCFB-850A64141A18}" sibTransId="{74213FBE-E742-47D0-AB48-341702BDE0C8}"/>
    <dgm:cxn modelId="{CCD83B2B-38A0-4B3B-9D71-FCED168E2AC9}" type="presOf" srcId="{5649209D-BFC8-4D49-9140-63E66B9E64CC}" destId="{5152E1D1-AE12-48ED-A738-DB39E381940F}" srcOrd="0" destOrd="0" presId="urn:microsoft.com/office/officeart/2005/8/layout/process4"/>
    <dgm:cxn modelId="{822A5AA7-C33E-48A3-A9A6-84DF4D2A09BC}" srcId="{D323FDB0-DA83-400E-BFBD-581FD0B06582}" destId="{CCDE23F3-E08A-43AA-9B49-80D1F8B362FF}" srcOrd="1" destOrd="0" parTransId="{CE25B992-3262-4B33-96D4-CECCC31003C5}" sibTransId="{AFC4E22F-B2ED-4F35-8E54-49A9F69AC669}"/>
    <dgm:cxn modelId="{8A7CD4C5-4FF6-4EE9-9354-F71E2B565C1D}" type="presOf" srcId="{CCDE23F3-E08A-43AA-9B49-80D1F8B362FF}" destId="{5725472A-5A0B-4146-BF63-5D2AB024B014}" srcOrd="1" destOrd="0" presId="urn:microsoft.com/office/officeart/2005/8/layout/process4"/>
    <dgm:cxn modelId="{3C9CD68C-B84C-4275-AE99-1B57772241C8}" type="presOf" srcId="{7164CD27-DFE7-4D19-849E-6CF5C97BEE9B}" destId="{57D4F3A1-C981-4CDA-9D52-E39C0C5540CC}" srcOrd="0" destOrd="0" presId="urn:microsoft.com/office/officeart/2005/8/layout/process4"/>
    <dgm:cxn modelId="{5F94A6FB-27DD-415C-905D-C33D8B1DA6FF}" type="presParOf" srcId="{BB2F3DA7-7C49-4C12-9B08-67BD32F749BB}" destId="{2FCADBB4-F4F4-4D4C-A74C-7BA920F3CB35}" srcOrd="0" destOrd="0" presId="urn:microsoft.com/office/officeart/2005/8/layout/process4"/>
    <dgm:cxn modelId="{E60A242D-173C-4B1C-8FF8-0274AB9F358D}" type="presParOf" srcId="{2FCADBB4-F4F4-4D4C-A74C-7BA920F3CB35}" destId="{3C031EC5-86AB-47C1-B518-0FB794DC957F}" srcOrd="0" destOrd="0" presId="urn:microsoft.com/office/officeart/2005/8/layout/process4"/>
    <dgm:cxn modelId="{75117154-1E29-4F3C-AC5E-AE30A3826329}" type="presParOf" srcId="{2FCADBB4-F4F4-4D4C-A74C-7BA920F3CB35}" destId="{5725472A-5A0B-4146-BF63-5D2AB024B014}" srcOrd="1" destOrd="0" presId="urn:microsoft.com/office/officeart/2005/8/layout/process4"/>
    <dgm:cxn modelId="{CF5379DC-714A-4A00-B186-BD2AE9098C57}" type="presParOf" srcId="{2FCADBB4-F4F4-4D4C-A74C-7BA920F3CB35}" destId="{6CF8812D-8A7B-48ED-BA86-2C34DC69B846}" srcOrd="2" destOrd="0" presId="urn:microsoft.com/office/officeart/2005/8/layout/process4"/>
    <dgm:cxn modelId="{EB6F5F41-66E5-401E-8E95-7E27905A2C7C}" type="presParOf" srcId="{6CF8812D-8A7B-48ED-BA86-2C34DC69B846}" destId="{9DC4730E-6BC8-43DB-B3AD-B93E7F8DA38C}" srcOrd="0" destOrd="0" presId="urn:microsoft.com/office/officeart/2005/8/layout/process4"/>
    <dgm:cxn modelId="{E4A9EE0E-18B7-4D69-B6BC-A37565F91B72}" type="presParOf" srcId="{BB2F3DA7-7C49-4C12-9B08-67BD32F749BB}" destId="{282236CC-6ABB-4F2D-81A7-910DE728492D}" srcOrd="1" destOrd="0" presId="urn:microsoft.com/office/officeart/2005/8/layout/process4"/>
    <dgm:cxn modelId="{84A987DC-B63E-4380-86ED-6DF0052B03DD}" type="presParOf" srcId="{BB2F3DA7-7C49-4C12-9B08-67BD32F749BB}" destId="{F2A89BCA-6CA0-4121-B238-AEA3E2BB3009}" srcOrd="2" destOrd="0" presId="urn:microsoft.com/office/officeart/2005/8/layout/process4"/>
    <dgm:cxn modelId="{151224D0-44FE-48C4-988D-C7C024F5599C}" type="presParOf" srcId="{F2A89BCA-6CA0-4121-B238-AEA3E2BB3009}" destId="{57D4F3A1-C981-4CDA-9D52-E39C0C5540CC}" srcOrd="0" destOrd="0" presId="urn:microsoft.com/office/officeart/2005/8/layout/process4"/>
    <dgm:cxn modelId="{9930A910-2CD1-48CA-95FF-D6DB7500D3E4}" type="presParOf" srcId="{F2A89BCA-6CA0-4121-B238-AEA3E2BB3009}" destId="{FDB05DE7-958E-4719-9B7F-ED821F90414B}" srcOrd="1" destOrd="0" presId="urn:microsoft.com/office/officeart/2005/8/layout/process4"/>
    <dgm:cxn modelId="{0B261A1E-0880-45C2-B081-3A2015CB6437}" type="presParOf" srcId="{F2A89BCA-6CA0-4121-B238-AEA3E2BB3009}" destId="{C774EFD4-2040-4C05-A5D6-2DE0E0EE819E}" srcOrd="2" destOrd="0" presId="urn:microsoft.com/office/officeart/2005/8/layout/process4"/>
    <dgm:cxn modelId="{C8B72048-33DE-40DC-BF46-42AA3780F11E}" type="presParOf" srcId="{C774EFD4-2040-4C05-A5D6-2DE0E0EE819E}" destId="{5152E1D1-AE12-48ED-A738-DB39E381940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5472A-5A0B-4146-BF63-5D2AB024B014}">
      <dsp:nvSpPr>
        <dsp:cNvPr id="0" name=""/>
        <dsp:cNvSpPr/>
      </dsp:nvSpPr>
      <dsp:spPr>
        <a:xfrm>
          <a:off x="0" y="3375183"/>
          <a:ext cx="8229600" cy="1889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pl-PL" sz="2800" b="1" i="1" kern="1200" dirty="0"/>
            <a:t>MISJA REWITALIZACJI</a:t>
          </a:r>
          <a:endParaRPr lang="pl-PL" sz="2800" kern="1200" dirty="0"/>
        </a:p>
      </dsp:txBody>
      <dsp:txXfrm>
        <a:off x="0" y="3375183"/>
        <a:ext cx="8229600" cy="1020447"/>
      </dsp:txXfrm>
    </dsp:sp>
    <dsp:sp modelId="{9DC4730E-6BC8-43DB-B3AD-B93E7F8DA38C}">
      <dsp:nvSpPr>
        <dsp:cNvPr id="0" name=""/>
        <dsp:cNvSpPr/>
      </dsp:nvSpPr>
      <dsp:spPr>
        <a:xfrm>
          <a:off x="0" y="4042222"/>
          <a:ext cx="8229600" cy="15004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Tworzenie mieszkańcom możliwości podnoszenia kompetencji i kwalifikacji </a:t>
          </a:r>
          <a:br>
            <a:rPr lang="pl-PL" sz="1800" kern="1200" dirty="0"/>
          </a:br>
          <a:r>
            <a:rPr lang="pl-PL" sz="1800" kern="1200" dirty="0"/>
            <a:t>oraz wspieranie ich integracji, przedsiębiorczości i aktywności społecznej</a:t>
          </a:r>
          <a:endParaRPr lang="pl-PL" sz="1800" b="0" kern="1200" dirty="0"/>
        </a:p>
      </dsp:txBody>
      <dsp:txXfrm>
        <a:off x="0" y="4042222"/>
        <a:ext cx="8229600" cy="1500499"/>
      </dsp:txXfrm>
    </dsp:sp>
    <dsp:sp modelId="{FDB05DE7-958E-4719-9B7F-ED821F90414B}">
      <dsp:nvSpPr>
        <dsp:cNvPr id="0" name=""/>
        <dsp:cNvSpPr/>
      </dsp:nvSpPr>
      <dsp:spPr>
        <a:xfrm rot="10800000">
          <a:off x="0" y="616"/>
          <a:ext cx="8229600" cy="34016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i="1" kern="1200" dirty="0"/>
            <a:t>WIZJA 2024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800" kern="1200" dirty="0"/>
        </a:p>
      </dsp:txBody>
      <dsp:txXfrm rot="-10800000">
        <a:off x="0" y="616"/>
        <a:ext cx="8229600" cy="1193973"/>
      </dsp:txXfrm>
    </dsp:sp>
    <dsp:sp modelId="{5152E1D1-AE12-48ED-A738-DB39E381940F}">
      <dsp:nvSpPr>
        <dsp:cNvPr id="0" name=""/>
        <dsp:cNvSpPr/>
      </dsp:nvSpPr>
      <dsp:spPr>
        <a:xfrm>
          <a:off x="0" y="580614"/>
          <a:ext cx="8229600" cy="17268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i="1" kern="1200" dirty="0"/>
            <a:t>Zrewitalizowany obszar Gminy Lubaczów to miejsce ożywione społecznie </a:t>
          </a:r>
          <a:br>
            <a:rPr lang="pl-PL" sz="2000" i="1" kern="1200" dirty="0"/>
          </a:br>
          <a:r>
            <a:rPr lang="pl-PL" sz="2000" i="1" kern="1200" dirty="0"/>
            <a:t>i gospodarczo, integrujące i aktywizujące lokalną społeczność w działaniach na rzecz rozwoju turystyki bazującej na tożsamości oraz lokalnych zasobach obszarów </a:t>
          </a:r>
          <a:r>
            <a:rPr lang="pl-PL" sz="2000" i="1" kern="1200" dirty="0" err="1"/>
            <a:t>pokolejowych</a:t>
          </a:r>
          <a:r>
            <a:rPr lang="pl-PL" sz="2000" i="1" kern="1200" dirty="0"/>
            <a:t>, popegeerowskich i powojskowych</a:t>
          </a:r>
          <a:endParaRPr lang="pl-PL" sz="2000" kern="1200" dirty="0"/>
        </a:p>
      </dsp:txBody>
      <dsp:txXfrm>
        <a:off x="0" y="580614"/>
        <a:ext cx="8229600" cy="1726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9C854-40F1-4AB2-9BDB-E80176C59EB9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240CE-7C23-4589-8B84-540FA60A31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84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93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9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80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77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862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317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2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13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23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70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18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40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20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36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83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5963" cy="25463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C1B24-7DAD-43AC-BC4E-0FE897D7317C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385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5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44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87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78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81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21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1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597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65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57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EFD482-30BA-432E-8D1A-5BE7D565A2E2}" type="datetimeFigureOut">
              <a:rPr lang="pl-PL" smtClean="0"/>
              <a:t>2021-10-22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772241-35D2-4E1C-8888-56856F9687A7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93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25793" y="2996953"/>
            <a:ext cx="8140414" cy="1307159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</a:rPr>
              <a:t>Gminny Program Rewitalizacji</a:t>
            </a:r>
            <a:br>
              <a:rPr lang="pl-PL" sz="4000" b="1" dirty="0">
                <a:solidFill>
                  <a:srgbClr val="FF0000"/>
                </a:solidFill>
              </a:rPr>
            </a:br>
            <a:r>
              <a:rPr lang="pl-PL" sz="4000" b="1" dirty="0">
                <a:solidFill>
                  <a:srgbClr val="FF0000"/>
                </a:solidFill>
              </a:rPr>
              <a:t>Gminy Lubaczów na lata </a:t>
            </a:r>
            <a:r>
              <a:rPr lang="pl-PL" sz="4000" b="1" dirty="0" smtClean="0">
                <a:solidFill>
                  <a:srgbClr val="FF0000"/>
                </a:solidFill>
              </a:rPr>
              <a:t>2016 - 2024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090547" y="4832887"/>
            <a:ext cx="60109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i="1" dirty="0"/>
          </a:p>
          <a:p>
            <a:pPr algn="ctr"/>
            <a:endParaRPr lang="pl-PL" sz="1500" i="1" dirty="0"/>
          </a:p>
          <a:p>
            <a:pPr algn="ctr"/>
            <a:r>
              <a:rPr lang="pl-PL" i="1" dirty="0"/>
              <a:t>22 października 2021 rok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8" y="529647"/>
            <a:ext cx="1620024" cy="159219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169703" y="4463555"/>
            <a:ext cx="385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Wiesław Kapel – Wójt Gminy Lubaczów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13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>
          <a:xfrm>
            <a:off x="2092742" y="401631"/>
            <a:ext cx="80065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Charakterystyka negatywnych zjawisk</a:t>
            </a:r>
            <a:endParaRPr lang="pl-PL" sz="2300" b="1" dirty="0"/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557212" y="883014"/>
            <a:ext cx="10923588" cy="53907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1400" b="1" dirty="0" smtClean="0"/>
              <a:t> Społeczne</a:t>
            </a:r>
          </a:p>
          <a:p>
            <a:r>
              <a:rPr lang="pl-PL" sz="1400" dirty="0" smtClean="0"/>
              <a:t>Niski </a:t>
            </a:r>
            <a:r>
              <a:rPr lang="pl-PL" sz="1400" dirty="0"/>
              <a:t>przyrost </a:t>
            </a:r>
            <a:r>
              <a:rPr lang="pl-PL" sz="1400" dirty="0" smtClean="0"/>
              <a:t>naturalny,  wysoki </a:t>
            </a:r>
            <a:r>
              <a:rPr lang="pl-PL" sz="1400" dirty="0"/>
              <a:t>udział bezrobotnych zarejestrowanych w liczbie ludności w </a:t>
            </a:r>
            <a:r>
              <a:rPr lang="pl-PL" sz="1400" dirty="0" smtClean="0"/>
              <a:t>wieku produkcyjnym </a:t>
            </a:r>
            <a:r>
              <a:rPr lang="pl-PL" sz="1400" dirty="0"/>
              <a:t>(w tym długotrwale bezrobotnych) związany z trudnością </a:t>
            </a:r>
            <a:r>
              <a:rPr lang="pl-PL" sz="1400" dirty="0" smtClean="0"/>
              <a:t>podjęcia zatrudnienia, wysoka </a:t>
            </a:r>
            <a:r>
              <a:rPr lang="pl-PL" sz="1400" dirty="0"/>
              <a:t>liczba osób korzystających ze świadczeń z pomocy </a:t>
            </a:r>
            <a:r>
              <a:rPr lang="pl-PL" sz="1400" dirty="0" smtClean="0"/>
              <a:t>społecznej, występowanie </a:t>
            </a:r>
            <a:r>
              <a:rPr lang="pl-PL" sz="1400" dirty="0"/>
              <a:t>patologii społecznych – przemoc w rodzinie, </a:t>
            </a:r>
            <a:r>
              <a:rPr lang="pl-PL" sz="1400" dirty="0" smtClean="0"/>
              <a:t>przestępczość, małe </a:t>
            </a:r>
            <a:r>
              <a:rPr lang="pl-PL" sz="1400" dirty="0"/>
              <a:t>zaangażowanie społeczności </a:t>
            </a:r>
            <a:r>
              <a:rPr lang="pl-PL" sz="1400" dirty="0" smtClean="0"/>
              <a:t>lokalnej, niska </a:t>
            </a:r>
            <a:r>
              <a:rPr lang="pl-PL" sz="1400" dirty="0"/>
              <a:t>świadomość </a:t>
            </a:r>
            <a:r>
              <a:rPr lang="pl-PL" sz="1400" dirty="0" smtClean="0"/>
              <a:t>polityczna, niskie </a:t>
            </a:r>
            <a:r>
              <a:rPr lang="pl-PL" sz="1400" dirty="0"/>
              <a:t>wyniki ze sprawdzianu w szóstej klasie szkoły podstawowej, niski </a:t>
            </a:r>
            <a:r>
              <a:rPr lang="pl-PL" sz="1400" dirty="0" smtClean="0"/>
              <a:t>poziom nauczania</a:t>
            </a:r>
            <a:endParaRPr lang="pl-PL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1400" b="1" dirty="0" smtClean="0"/>
              <a:t> Gospodarcze</a:t>
            </a:r>
          </a:p>
          <a:p>
            <a:r>
              <a:rPr lang="pl-PL" sz="1400" dirty="0" smtClean="0"/>
              <a:t>Niski </a:t>
            </a:r>
            <a:r>
              <a:rPr lang="pl-PL" sz="1400" dirty="0"/>
              <a:t>stopień przedsiębiorczości mieszkańców, w szczególności ludzi </a:t>
            </a:r>
            <a:r>
              <a:rPr lang="pl-PL" sz="1400" dirty="0" smtClean="0"/>
              <a:t>młodych,  niewielka </a:t>
            </a:r>
            <a:r>
              <a:rPr lang="pl-PL" sz="1400" dirty="0"/>
              <a:t>ilość podmiotów </a:t>
            </a:r>
            <a:r>
              <a:rPr lang="pl-PL" sz="1400" dirty="0" smtClean="0"/>
              <a:t>gospodarczych, mała </a:t>
            </a:r>
            <a:r>
              <a:rPr lang="pl-PL" sz="1400" dirty="0"/>
              <a:t>ilość podmiotów gospodarczych nowo </a:t>
            </a:r>
            <a:r>
              <a:rPr lang="pl-PL" sz="1400" dirty="0" smtClean="0"/>
              <a:t>zarejestrowanych</a:t>
            </a:r>
            <a:endParaRPr lang="pl-PL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1400" b="1" dirty="0" smtClean="0"/>
              <a:t> Przestrzenno-funkcjonalne</a:t>
            </a:r>
          </a:p>
          <a:p>
            <a:r>
              <a:rPr lang="pl-PL" sz="1400" dirty="0" smtClean="0"/>
              <a:t>Niedostateczne </a:t>
            </a:r>
            <a:r>
              <a:rPr lang="pl-PL" sz="1400" dirty="0"/>
              <a:t>wyposażenie przestrzeni publicznych w infrastrukturę </a:t>
            </a:r>
            <a:r>
              <a:rPr lang="pl-PL" sz="1400" dirty="0" smtClean="0"/>
              <a:t>społeczną, kulturalną</a:t>
            </a:r>
            <a:r>
              <a:rPr lang="pl-PL" sz="1400" dirty="0"/>
              <a:t>, rekreacyjną i turystyczną, </a:t>
            </a:r>
            <a:r>
              <a:rPr lang="pl-PL" sz="1400" dirty="0" smtClean="0"/>
              <a:t>Niewystarczająca </a:t>
            </a:r>
            <a:r>
              <a:rPr lang="pl-PL" sz="1400" dirty="0"/>
              <a:t>liczba miejsc parkingowych, </a:t>
            </a:r>
            <a:endParaRPr lang="pl-PL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1400" b="1" dirty="0" smtClean="0"/>
              <a:t> Techniczne</a:t>
            </a:r>
          </a:p>
          <a:p>
            <a:r>
              <a:rPr lang="pl-PL" sz="1400" dirty="0" smtClean="0"/>
              <a:t>Pogarszający </a:t>
            </a:r>
            <a:r>
              <a:rPr lang="pl-PL" sz="1400" dirty="0"/>
              <a:t>się stan techniczny i degradacja obiektów </a:t>
            </a:r>
            <a:r>
              <a:rPr lang="pl-PL" sz="1400" dirty="0" err="1" smtClean="0"/>
              <a:t>pokolejowych</a:t>
            </a:r>
            <a:r>
              <a:rPr lang="pl-PL" sz="1400" dirty="0" smtClean="0"/>
              <a:t>, wysoka </a:t>
            </a:r>
            <a:r>
              <a:rPr lang="pl-PL" sz="1400" dirty="0"/>
              <a:t>ilość obiektów mieszkalnych wybudowanych przed rokiem </a:t>
            </a:r>
            <a:r>
              <a:rPr lang="pl-PL" sz="1400" dirty="0" smtClean="0"/>
              <a:t>1989, niewykorzystany </a:t>
            </a:r>
            <a:r>
              <a:rPr lang="pl-PL" sz="1400" dirty="0"/>
              <a:t>potencjał rekreacyjny (sołectwo Młodów</a:t>
            </a:r>
            <a:r>
              <a:rPr lang="pl-PL" sz="1400" dirty="0" smtClean="0"/>
              <a:t>), postępująca </a:t>
            </a:r>
            <a:r>
              <a:rPr lang="pl-PL" sz="1400" dirty="0"/>
              <a:t>degradacja i pogarszanie się stanu technicznego obiektów </a:t>
            </a:r>
            <a:r>
              <a:rPr lang="pl-PL" sz="1400" dirty="0" smtClean="0"/>
              <a:t>zabytkowych</a:t>
            </a:r>
            <a:endParaRPr lang="pl-PL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1400" b="1" dirty="0" smtClean="0"/>
              <a:t> Środowiskowe</a:t>
            </a:r>
          </a:p>
          <a:p>
            <a:r>
              <a:rPr lang="pl-PL" sz="1400" dirty="0" smtClean="0"/>
              <a:t>Niedostateczna </a:t>
            </a:r>
            <a:r>
              <a:rPr lang="pl-PL" sz="1400" dirty="0"/>
              <a:t>świadomość społeczna w zakresie </a:t>
            </a:r>
            <a:r>
              <a:rPr lang="pl-PL" sz="1400" dirty="0" smtClean="0"/>
              <a:t>ekologii, niskie </a:t>
            </a:r>
            <a:r>
              <a:rPr lang="pl-PL" sz="1400" dirty="0"/>
              <a:t>wykorzystanie alternatywnych źródeł </a:t>
            </a:r>
            <a:r>
              <a:rPr lang="pl-PL" sz="1400" dirty="0" smtClean="0"/>
              <a:t>energii, niskie </a:t>
            </a:r>
            <a:r>
              <a:rPr lang="pl-PL" sz="1400" dirty="0"/>
              <a:t>wykorzystanie pokładów naturalnych (siarka rodzima</a:t>
            </a:r>
            <a:r>
              <a:rPr lang="pl-PL" sz="1400" dirty="0" smtClean="0"/>
              <a:t>)</a:t>
            </a:r>
            <a:endParaRPr lang="pl-PL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3600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29732" y="71401"/>
            <a:ext cx="10532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Koncentracja negatywnych zjawisk w podziale na jednostki strukturalne na terenie </a:t>
            </a:r>
            <a:br>
              <a:rPr lang="pl-PL" sz="2000" b="1" dirty="0"/>
            </a:br>
            <a:r>
              <a:rPr lang="pl-PL" sz="2000" b="1" dirty="0"/>
              <a:t>Gminy Lubaczów (łączna liczba problemów</a:t>
            </a:r>
            <a:r>
              <a:rPr lang="pl-PL" sz="2000" b="1" dirty="0" smtClean="0"/>
              <a:t>) w procesie wyznaczania obszaru zdegradowanego</a:t>
            </a:r>
            <a:endParaRPr lang="pl-PL" sz="20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423333" y="5005504"/>
            <a:ext cx="11345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Obszar </a:t>
            </a:r>
            <a:r>
              <a:rPr lang="pl-PL" sz="2000" dirty="0"/>
              <a:t>zdegradowany to sołectwa charakteryzujące się łącznie ≥ </a:t>
            </a:r>
            <a:r>
              <a:rPr lang="pl-PL" sz="2000" dirty="0">
                <a:solidFill>
                  <a:srgbClr val="FF0000"/>
                </a:solidFill>
              </a:rPr>
              <a:t>9 </a:t>
            </a:r>
            <a:r>
              <a:rPr lang="pl-PL" sz="2000" dirty="0"/>
              <a:t>problemami (zaznaczone na czerwono).</a:t>
            </a:r>
          </a:p>
        </p:txBody>
      </p:sp>
      <p:sp>
        <p:nvSpPr>
          <p:cNvPr id="6" name="Prostokąt 5"/>
          <p:cNvSpPr/>
          <p:nvPr/>
        </p:nvSpPr>
        <p:spPr>
          <a:xfrm>
            <a:off x="1991544" y="1124747"/>
            <a:ext cx="33843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000" dirty="0"/>
              <a:t>Antoniki – </a:t>
            </a:r>
            <a:r>
              <a:rPr lang="pl-PL" sz="2000" dirty="0">
                <a:solidFill>
                  <a:srgbClr val="FF0000"/>
                </a:solidFill>
              </a:rPr>
              <a:t>14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Bałaje – </a:t>
            </a:r>
            <a:r>
              <a:rPr lang="pl-PL" sz="2000" dirty="0">
                <a:solidFill>
                  <a:srgbClr val="FF0000"/>
                </a:solidFill>
              </a:rPr>
              <a:t>15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Basznia Dolna – </a:t>
            </a:r>
            <a:r>
              <a:rPr lang="pl-PL" sz="2000" dirty="0">
                <a:solidFill>
                  <a:srgbClr val="FF0000"/>
                </a:solidFill>
              </a:rPr>
              <a:t>11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Basznia Górna – </a:t>
            </a:r>
            <a:r>
              <a:rPr lang="pl-PL" sz="2000" dirty="0">
                <a:solidFill>
                  <a:srgbClr val="FF0000"/>
                </a:solidFill>
              </a:rPr>
              <a:t>18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Borowa Góra – </a:t>
            </a:r>
            <a:r>
              <a:rPr lang="pl-PL" sz="2000" dirty="0">
                <a:solidFill>
                  <a:srgbClr val="FF0000"/>
                </a:solidFill>
              </a:rPr>
              <a:t>16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Budomierz – </a:t>
            </a:r>
            <a:r>
              <a:rPr lang="pl-PL" sz="2000" dirty="0">
                <a:solidFill>
                  <a:srgbClr val="FF0000"/>
                </a:solidFill>
              </a:rPr>
              <a:t>17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Dąbków – </a:t>
            </a:r>
            <a:r>
              <a:rPr lang="pl-PL" sz="2000" dirty="0">
                <a:solidFill>
                  <a:srgbClr val="FF0000"/>
                </a:solidFill>
              </a:rPr>
              <a:t>9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Dąbrowa – </a:t>
            </a:r>
            <a:r>
              <a:rPr lang="pl-PL" sz="2000" dirty="0">
                <a:solidFill>
                  <a:srgbClr val="FF0000"/>
                </a:solidFill>
              </a:rPr>
              <a:t>14</a:t>
            </a:r>
            <a:r>
              <a:rPr lang="pl-PL" sz="2000" dirty="0"/>
              <a:t>, 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Hurcze – 5,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Karolówka – 4,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Krowica </a:t>
            </a:r>
            <a:r>
              <a:rPr lang="pl-PL" sz="2000" dirty="0" err="1"/>
              <a:t>Hołodowska</a:t>
            </a:r>
            <a:r>
              <a:rPr lang="pl-PL" sz="2000" dirty="0"/>
              <a:t> – </a:t>
            </a:r>
            <a:r>
              <a:rPr lang="pl-PL" sz="2000" dirty="0">
                <a:solidFill>
                  <a:srgbClr val="FF0000"/>
                </a:solidFill>
              </a:rPr>
              <a:t>15</a:t>
            </a:r>
            <a:r>
              <a:rPr lang="pl-PL" sz="2000" dirty="0"/>
              <a:t>,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6816080" y="980728"/>
            <a:ext cx="33123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Krowica Lasowa – </a:t>
            </a:r>
            <a:r>
              <a:rPr lang="pl-PL" sz="2000" dirty="0">
                <a:solidFill>
                  <a:srgbClr val="FF0000"/>
                </a:solidFill>
              </a:rPr>
              <a:t>12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Krowica Sama – </a:t>
            </a:r>
            <a:r>
              <a:rPr lang="pl-PL" sz="2000" dirty="0">
                <a:solidFill>
                  <a:srgbClr val="FF0000"/>
                </a:solidFill>
              </a:rPr>
              <a:t>20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Lisie Jamy – </a:t>
            </a:r>
            <a:r>
              <a:rPr lang="pl-PL" sz="2000" dirty="0">
                <a:solidFill>
                  <a:srgbClr val="FF0000"/>
                </a:solidFill>
              </a:rPr>
              <a:t>11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Młodów – </a:t>
            </a:r>
            <a:r>
              <a:rPr lang="pl-PL" sz="2000" dirty="0">
                <a:solidFill>
                  <a:srgbClr val="FF0000"/>
                </a:solidFill>
              </a:rPr>
              <a:t>9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Mokrzyca – </a:t>
            </a:r>
            <a:r>
              <a:rPr lang="pl-PL" sz="2000" dirty="0">
                <a:solidFill>
                  <a:srgbClr val="FF0000"/>
                </a:solidFill>
              </a:rPr>
              <a:t>15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Opaka – </a:t>
            </a:r>
            <a:r>
              <a:rPr lang="pl-PL" sz="2000" dirty="0">
                <a:solidFill>
                  <a:srgbClr val="FF0000"/>
                </a:solidFill>
              </a:rPr>
              <a:t>11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Piastowo – </a:t>
            </a:r>
            <a:r>
              <a:rPr lang="pl-PL" sz="2000" dirty="0">
                <a:solidFill>
                  <a:srgbClr val="FF0000"/>
                </a:solidFill>
              </a:rPr>
              <a:t>10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Podlesie – </a:t>
            </a:r>
            <a:r>
              <a:rPr lang="pl-PL" sz="2000" dirty="0">
                <a:solidFill>
                  <a:srgbClr val="FF0000"/>
                </a:solidFill>
              </a:rPr>
              <a:t>16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Szczutków – </a:t>
            </a:r>
            <a:r>
              <a:rPr lang="pl-PL" sz="2000" dirty="0">
                <a:solidFill>
                  <a:srgbClr val="FF0000"/>
                </a:solidFill>
              </a:rPr>
              <a:t>18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Tymce – </a:t>
            </a:r>
            <a:r>
              <a:rPr lang="pl-PL" sz="2000" dirty="0">
                <a:solidFill>
                  <a:srgbClr val="FF0000"/>
                </a:solidFill>
              </a:rPr>
              <a:t>15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Wólka Krowicka – </a:t>
            </a:r>
            <a:r>
              <a:rPr lang="pl-PL" sz="2000" dirty="0">
                <a:solidFill>
                  <a:srgbClr val="FF0000"/>
                </a:solidFill>
              </a:rPr>
              <a:t>10</a:t>
            </a:r>
            <a:r>
              <a:rPr lang="pl-PL" sz="2000" dirty="0"/>
              <a:t>, </a:t>
            </a:r>
          </a:p>
          <a:p>
            <a:pPr marL="342900" indent="-342900">
              <a:buFont typeface="+mj-lt"/>
              <a:buAutoNum type="arabicPeriod" startAt="12"/>
            </a:pPr>
            <a:r>
              <a:rPr lang="pl-PL" sz="2000" dirty="0"/>
              <a:t>Załuże – </a:t>
            </a:r>
            <a:r>
              <a:rPr lang="pl-PL" sz="2000" dirty="0">
                <a:solidFill>
                  <a:srgbClr val="FF0000"/>
                </a:solidFill>
              </a:rPr>
              <a:t>16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5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6" t="85390"/>
          <a:stretch>
            <a:fillRect/>
          </a:stretch>
        </p:blipFill>
        <p:spPr>
          <a:xfrm>
            <a:off x="6096003" y="4941171"/>
            <a:ext cx="2331765" cy="11197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24001" y="215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Koncentracja negatywnych w podziale na jednostki strukturalne na terenie Gminy Lubaczów </a:t>
            </a:r>
            <a:br>
              <a:rPr lang="pl-PL" b="1" dirty="0"/>
            </a:br>
            <a:r>
              <a:rPr lang="pl-PL" b="1" dirty="0"/>
              <a:t>– MAPA WYNIKOWA</a:t>
            </a:r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7"/>
          <a:stretch>
            <a:fillRect/>
          </a:stretch>
        </p:blipFill>
        <p:spPr>
          <a:xfrm>
            <a:off x="5248278" y="764707"/>
            <a:ext cx="5424055" cy="4162809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5" r="45526" b="4655"/>
          <a:stretch>
            <a:fillRect/>
          </a:stretch>
        </p:blipFill>
        <p:spPr>
          <a:xfrm>
            <a:off x="1775520" y="1052736"/>
            <a:ext cx="2952328" cy="3168352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6" t="71406" b="14501"/>
          <a:stretch>
            <a:fillRect/>
          </a:stretch>
        </p:blipFill>
        <p:spPr>
          <a:xfrm>
            <a:off x="3935763" y="5013176"/>
            <a:ext cx="2331765" cy="1080120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6" t="57312" b="28595"/>
          <a:stretch>
            <a:fillRect/>
          </a:stretch>
        </p:blipFill>
        <p:spPr>
          <a:xfrm>
            <a:off x="1703515" y="4293096"/>
            <a:ext cx="233176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063552" y="1268760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524000" y="40466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Wskaźnik obciążenia demograficznego w 2014 roku – porównanie średniej dla obszaru rewitalizacji i Gminy Lubaczów</a:t>
            </a:r>
          </a:p>
        </p:txBody>
      </p:sp>
    </p:spTree>
    <p:extLst>
      <p:ext uri="{BB962C8B-B14F-4D97-AF65-F5344CB8AC3E}">
        <p14:creationId xmlns:p14="http://schemas.microsoft.com/office/powerpoint/2010/main" val="15015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063552" y="1340768"/>
          <a:ext cx="81369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524000" y="33265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Liczba wypełnionych formularzy "Niebieska karta" w przeliczeniu na 10 tys. mieszkańców </a:t>
            </a:r>
            <a:br>
              <a:rPr lang="pl-PL" b="1" dirty="0"/>
            </a:br>
            <a:r>
              <a:rPr lang="pl-PL" b="1" dirty="0"/>
              <a:t>w 2014 roku – porównanie średniej dla obszaru rewitalizacji i Gminy Lubaczów</a:t>
            </a:r>
          </a:p>
        </p:txBody>
      </p:sp>
    </p:spTree>
    <p:extLst>
      <p:ext uri="{BB962C8B-B14F-4D97-AF65-F5344CB8AC3E}">
        <p14:creationId xmlns:p14="http://schemas.microsoft.com/office/powerpoint/2010/main" val="13566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1991544" y="1052736"/>
          <a:ext cx="828092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524000" y="2606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Średnie % wyniki sprawdzianu w 6 klasie szkoły podstawowej w 2014 roku – porównanie średniej dla obszaru rewitalizacji, Gminy Lubaczów i województwa podkarpackiego</a:t>
            </a:r>
          </a:p>
        </p:txBody>
      </p:sp>
    </p:spTree>
    <p:extLst>
      <p:ext uri="{BB962C8B-B14F-4D97-AF65-F5344CB8AC3E}">
        <p14:creationId xmlns:p14="http://schemas.microsoft.com/office/powerpoint/2010/main" val="25943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063552" y="1052736"/>
          <a:ext cx="813690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524000" y="2606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Udział bezrobotnych zarejestrowanych w ludności w wieku produkcyjnym wg miejsca zamieszkania w 2014 roku – porównanie średniej dla obszaru rewitalizacji i Gminy Lubaczów</a:t>
            </a:r>
          </a:p>
        </p:txBody>
      </p:sp>
    </p:spTree>
    <p:extLst>
      <p:ext uri="{BB962C8B-B14F-4D97-AF65-F5344CB8AC3E}">
        <p14:creationId xmlns:p14="http://schemas.microsoft.com/office/powerpoint/2010/main" val="18571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1991544" y="1340768"/>
          <a:ext cx="842493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/>
          <p:cNvSpPr/>
          <p:nvPr/>
        </p:nvSpPr>
        <p:spPr>
          <a:xfrm>
            <a:off x="1524000" y="2606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Liczba zarejestrowanych podmiotów gospodarczych w rejestrze REGON w przeliczeniu </a:t>
            </a:r>
            <a:br>
              <a:rPr lang="pl-PL" b="1" dirty="0"/>
            </a:br>
            <a:r>
              <a:rPr lang="pl-PL" b="1" dirty="0"/>
              <a:t>na 100 osób wg faktycznego miejsca zamieszkania w 2014 roku – porównanie średniej </a:t>
            </a:r>
            <a:br>
              <a:rPr lang="pl-PL" b="1" dirty="0"/>
            </a:br>
            <a:r>
              <a:rPr lang="pl-PL" b="1" dirty="0"/>
              <a:t>dla obszaru rewitalizacji, Gminy Lubaczów i województwa podkarpackiego</a:t>
            </a:r>
          </a:p>
        </p:txBody>
      </p:sp>
    </p:spTree>
    <p:extLst>
      <p:ext uri="{BB962C8B-B14F-4D97-AF65-F5344CB8AC3E}">
        <p14:creationId xmlns:p14="http://schemas.microsoft.com/office/powerpoint/2010/main" val="18877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22879" y="1293813"/>
            <a:ext cx="10146242" cy="4022725"/>
          </a:xfrm>
        </p:spPr>
        <p:txBody>
          <a:bodyPr>
            <a:normAutofit/>
          </a:bodyPr>
          <a:lstStyle/>
          <a:p>
            <a:endParaRPr lang="pl-PL" sz="2400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i="1" dirty="0" smtClean="0"/>
              <a:t> </a:t>
            </a:r>
            <a:r>
              <a:rPr lang="pl-PL" sz="2400" dirty="0" smtClean="0"/>
              <a:t>charakteryzuje się wysokim natężeniem </a:t>
            </a:r>
            <a:r>
              <a:rPr lang="pl-PL" sz="2400" dirty="0"/>
              <a:t>negatywnych zjawisk w sferze społecznej oraz </a:t>
            </a:r>
            <a:r>
              <a:rPr lang="pl-PL" sz="2400" dirty="0" smtClean="0"/>
              <a:t>przestrzenno-funkcjonalnej, technicznej </a:t>
            </a:r>
            <a:r>
              <a:rPr lang="pl-PL" sz="2400" dirty="0"/>
              <a:t>i </a:t>
            </a:r>
            <a:r>
              <a:rPr lang="pl-PL" sz="2400" dirty="0" smtClean="0"/>
              <a:t>środowiskowej,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</a:t>
            </a:r>
            <a:r>
              <a:rPr lang="pl-PL" sz="2400" b="1" dirty="0" smtClean="0"/>
              <a:t>ma </a:t>
            </a:r>
            <a:r>
              <a:rPr lang="pl-PL" sz="2400" b="1" dirty="0"/>
              <a:t>istotne znaczenie dla rozwoju </a:t>
            </a:r>
            <a:r>
              <a:rPr lang="pl-PL" sz="2400" b="1" dirty="0" smtClean="0"/>
              <a:t>gminy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obejmuje </a:t>
            </a:r>
            <a:r>
              <a:rPr lang="pl-PL" sz="2400" dirty="0"/>
              <a:t>sołectwa</a:t>
            </a:r>
            <a:r>
              <a:rPr lang="pl-PL" sz="2400" dirty="0" smtClean="0"/>
              <a:t>: Basznia </a:t>
            </a:r>
            <a:r>
              <a:rPr lang="pl-PL" sz="2400" dirty="0"/>
              <a:t>Dolna, Basznia Górna, Młodów oraz </a:t>
            </a:r>
            <a:r>
              <a:rPr lang="pl-PL" sz="2400" dirty="0" smtClean="0"/>
              <a:t>Tymce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zajmuje </a:t>
            </a:r>
            <a:r>
              <a:rPr lang="pl-PL" sz="2400" dirty="0"/>
              <a:t>powierzchnię 15,6 km2 (7,69% </a:t>
            </a:r>
            <a:r>
              <a:rPr lang="pl-PL" sz="2400" dirty="0" smtClean="0"/>
              <a:t>powierzchni ogółem </a:t>
            </a:r>
            <a:r>
              <a:rPr lang="pl-PL" sz="2400" dirty="0"/>
              <a:t>gminy) i jest zamieszkały przez 2 558 mieszkańców (27,35% ludności ogółem gminy).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92742" y="401631"/>
            <a:ext cx="80065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OBSZAR REWITALIZACJI  NA TERENIE GMINY LUBACZÓW</a:t>
            </a:r>
          </a:p>
          <a:p>
            <a:pPr algn="ctr"/>
            <a:r>
              <a:rPr lang="pl-PL" sz="2300" b="1" dirty="0" smtClean="0"/>
              <a:t> 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40633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22879" y="1293813"/>
            <a:ext cx="10146242" cy="4022725"/>
          </a:xfrm>
        </p:spPr>
        <p:txBody>
          <a:bodyPr>
            <a:normAutofit/>
          </a:bodyPr>
          <a:lstStyle/>
          <a:p>
            <a:endParaRPr lang="pl-PL" sz="2400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tereny atrakcyjne turystycznie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nowe tereny inwestycyjne przy Kresowej Osadzie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potencjał kulturowy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bezpośrednie sąsiedztwo obszaru</a:t>
            </a:r>
            <a:br>
              <a:rPr lang="pl-PL" sz="2400" dirty="0" smtClean="0"/>
            </a:br>
            <a:r>
              <a:rPr lang="pl-PL" sz="2400" dirty="0" smtClean="0"/>
              <a:t> z miastem Lubaczów i Uzdrowiskiem Horyniec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92742" y="401631"/>
            <a:ext cx="80065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POTENCJAŁ OBSZARU REWITALIZACJI</a:t>
            </a:r>
          </a:p>
          <a:p>
            <a:pPr algn="ctr"/>
            <a:r>
              <a:rPr lang="pl-PL" sz="2300" b="1" dirty="0" smtClean="0"/>
              <a:t> </a:t>
            </a:r>
            <a:endParaRPr lang="pl-PL" sz="23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66" y="1201850"/>
            <a:ext cx="4267201" cy="2844801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83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6800" y="1965325"/>
            <a:ext cx="10058400" cy="251301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dirty="0"/>
              <a:t>Zgodnie z art. 2 ust. 1 </a:t>
            </a:r>
            <a:r>
              <a:rPr lang="pl-PL" i="1" dirty="0"/>
              <a:t>Ustawy z dnia 9 października 2015 roku o rewitalizacji</a:t>
            </a:r>
          </a:p>
          <a:p>
            <a:pPr algn="ctr"/>
            <a:r>
              <a:rPr lang="pl-PL" dirty="0"/>
              <a:t>(Dz.U.2021.485 </a:t>
            </a:r>
            <a:r>
              <a:rPr lang="pl-PL" dirty="0" err="1"/>
              <a:t>t.j</a:t>
            </a:r>
            <a:r>
              <a:rPr lang="pl-PL" dirty="0"/>
              <a:t>. ), </a:t>
            </a:r>
            <a:r>
              <a:rPr lang="pl-PL" i="1" dirty="0" smtClean="0"/>
              <a:t>rewitalizacja </a:t>
            </a:r>
            <a:r>
              <a:rPr lang="pl-PL" dirty="0"/>
              <a:t>stanowi „proces wyprowadzania ze stanu</a:t>
            </a:r>
          </a:p>
          <a:p>
            <a:pPr algn="ctr"/>
            <a:r>
              <a:rPr lang="pl-PL" dirty="0"/>
              <a:t>kryzysowego obszarów zdegradowanych, prowadzony w sposób kompleksowy, poprzez</a:t>
            </a:r>
          </a:p>
          <a:p>
            <a:pPr algn="ctr"/>
            <a:r>
              <a:rPr lang="pl-PL" dirty="0"/>
              <a:t>zintegrowane działania na rzecz lokalnej społeczności, przestrzeni i gospodarki,</a:t>
            </a:r>
          </a:p>
          <a:p>
            <a:pPr algn="ctr"/>
            <a:r>
              <a:rPr lang="pl-PL" dirty="0"/>
              <a:t>skoncentrowane terytorialnie, prowadzone przez interesariuszy </a:t>
            </a:r>
            <a:r>
              <a:rPr lang="pl-PL" dirty="0" smtClean="0"/>
              <a:t>rewitalizacji </a:t>
            </a:r>
          </a:p>
          <a:p>
            <a:pPr algn="ctr"/>
            <a:r>
              <a:rPr lang="pl-PL" dirty="0" smtClean="0"/>
              <a:t>na podstawie </a:t>
            </a:r>
            <a:r>
              <a:rPr lang="pl-PL" dirty="0"/>
              <a:t>gminnego programu rewitalizacji</a:t>
            </a:r>
            <a:r>
              <a:rPr lang="pl-PL" dirty="0" smtClean="0"/>
              <a:t>”.</a:t>
            </a:r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4799651"/>
              </p:ext>
            </p:extLst>
          </p:nvPr>
        </p:nvGraphicFramePr>
        <p:xfrm>
          <a:off x="2252659" y="3105834"/>
          <a:ext cx="768667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96229473"/>
              </p:ext>
            </p:extLst>
          </p:nvPr>
        </p:nvGraphicFramePr>
        <p:xfrm>
          <a:off x="2252659" y="2864001"/>
          <a:ext cx="7686675" cy="127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6449634"/>
              </p:ext>
            </p:extLst>
          </p:nvPr>
        </p:nvGraphicFramePr>
        <p:xfrm>
          <a:off x="2252659" y="3105834"/>
          <a:ext cx="768667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52098435"/>
              </p:ext>
            </p:extLst>
          </p:nvPr>
        </p:nvGraphicFramePr>
        <p:xfrm>
          <a:off x="2252660" y="3083086"/>
          <a:ext cx="768667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09034132"/>
              </p:ext>
            </p:extLst>
          </p:nvPr>
        </p:nvGraphicFramePr>
        <p:xfrm>
          <a:off x="2252658" y="3094460"/>
          <a:ext cx="768667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11020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3096EB5-15DA-4578-8E41-367363D63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4" grpId="1">
        <p:bldSub>
          <a:bldDgm bld="one"/>
        </p:bldSub>
      </p:bldGraphic>
      <p:bldGraphic spid="5" grpId="0">
        <p:bldAsOne/>
      </p:bldGraphic>
      <p:bldGraphic spid="5" grpId="1">
        <p:bldAsOne/>
      </p:bldGraphic>
      <p:bldGraphic spid="6" grpId="0">
        <p:bldSub>
          <a:bldDgm bld="one"/>
        </p:bldSub>
      </p:bldGraphic>
      <p:bldGraphic spid="6" grpId="1">
        <p:bldSub>
          <a:bldDgm bld="one"/>
        </p:bldSub>
      </p:bldGraphic>
      <p:bldGraphic spid="10" grpId="0">
        <p:bldSub>
          <a:bldDgm bld="one"/>
        </p:bldSub>
      </p:bldGraphic>
      <p:bldGraphic spid="10" grpId="1">
        <p:bldSub>
          <a:bldDgm bld="one"/>
        </p:bldSub>
      </p:bldGraphic>
      <p:bldGraphic spid="7" grpId="0">
        <p:bldAsOne/>
      </p:bldGraphic>
      <p:bldGraphic spid="7" grpId="1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524000" y="-496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rgbClr val="00B050"/>
                </a:solidFill>
              </a:rPr>
              <a:t>OBSZAR REWITALIZACJI  </a:t>
            </a:r>
            <a:r>
              <a:rPr lang="pl-PL" sz="2200" b="1" dirty="0"/>
              <a:t>NA TERENIE GMINY LUBACZÓW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3" y="893776"/>
            <a:ext cx="8398933" cy="559788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114739" y="1730421"/>
            <a:ext cx="157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Horyniec-Zdrój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64204" y="2980101"/>
            <a:ext cx="110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Lubaczów</a:t>
            </a: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3771900" y="1383952"/>
            <a:ext cx="3230520" cy="1965481"/>
          </a:xfrm>
          <a:custGeom>
            <a:avLst/>
            <a:gdLst>
              <a:gd name="connsiteX0" fmla="*/ 0 w 4080934"/>
              <a:gd name="connsiteY0" fmla="*/ 0 h 3420534"/>
              <a:gd name="connsiteX1" fmla="*/ 4080934 w 4080934"/>
              <a:gd name="connsiteY1" fmla="*/ 0 h 3420534"/>
              <a:gd name="connsiteX2" fmla="*/ 4080934 w 4080934"/>
              <a:gd name="connsiteY2" fmla="*/ 3420534 h 3420534"/>
              <a:gd name="connsiteX3" fmla="*/ 0 w 4080934"/>
              <a:gd name="connsiteY3" fmla="*/ 3420534 h 3420534"/>
              <a:gd name="connsiteX4" fmla="*/ 0 w 4080934"/>
              <a:gd name="connsiteY4" fmla="*/ 0 h 3420534"/>
              <a:gd name="connsiteX0" fmla="*/ 0 w 4080934"/>
              <a:gd name="connsiteY0" fmla="*/ 0 h 3420534"/>
              <a:gd name="connsiteX1" fmla="*/ 4080934 w 4080934"/>
              <a:gd name="connsiteY1" fmla="*/ 0 h 3420534"/>
              <a:gd name="connsiteX2" fmla="*/ 4080405 w 4080934"/>
              <a:gd name="connsiteY2" fmla="*/ 1481667 h 3420534"/>
              <a:gd name="connsiteX3" fmla="*/ 4080934 w 4080934"/>
              <a:gd name="connsiteY3" fmla="*/ 3420534 h 3420534"/>
              <a:gd name="connsiteX4" fmla="*/ 0 w 4080934"/>
              <a:gd name="connsiteY4" fmla="*/ 3420534 h 3420534"/>
              <a:gd name="connsiteX5" fmla="*/ 0 w 4080934"/>
              <a:gd name="connsiteY5" fmla="*/ 0 h 3420534"/>
              <a:gd name="connsiteX0" fmla="*/ 0 w 4089932"/>
              <a:gd name="connsiteY0" fmla="*/ 0 h 3420534"/>
              <a:gd name="connsiteX1" fmla="*/ 4080934 w 4089932"/>
              <a:gd name="connsiteY1" fmla="*/ 0 h 3420534"/>
              <a:gd name="connsiteX2" fmla="*/ 4089930 w 4089932"/>
              <a:gd name="connsiteY2" fmla="*/ 1357842 h 3420534"/>
              <a:gd name="connsiteX3" fmla="*/ 4080934 w 4089932"/>
              <a:gd name="connsiteY3" fmla="*/ 3420534 h 3420534"/>
              <a:gd name="connsiteX4" fmla="*/ 0 w 4089932"/>
              <a:gd name="connsiteY4" fmla="*/ 3420534 h 3420534"/>
              <a:gd name="connsiteX5" fmla="*/ 0 w 4089932"/>
              <a:gd name="connsiteY5" fmla="*/ 0 h 3420534"/>
              <a:gd name="connsiteX0" fmla="*/ 0 w 4089932"/>
              <a:gd name="connsiteY0" fmla="*/ 0 h 3420534"/>
              <a:gd name="connsiteX1" fmla="*/ 4080934 w 4089932"/>
              <a:gd name="connsiteY1" fmla="*/ 0 h 3420534"/>
              <a:gd name="connsiteX2" fmla="*/ 4089930 w 4089932"/>
              <a:gd name="connsiteY2" fmla="*/ 1357842 h 3420534"/>
              <a:gd name="connsiteX3" fmla="*/ 4080934 w 4089932"/>
              <a:gd name="connsiteY3" fmla="*/ 3420534 h 3420534"/>
              <a:gd name="connsiteX4" fmla="*/ 0 w 4089932"/>
              <a:gd name="connsiteY4" fmla="*/ 3420534 h 3420534"/>
              <a:gd name="connsiteX5" fmla="*/ 0 w 4089932"/>
              <a:gd name="connsiteY5" fmla="*/ 0 h 3420534"/>
              <a:gd name="connsiteX0" fmla="*/ 0 w 4089930"/>
              <a:gd name="connsiteY0" fmla="*/ 0 h 3420534"/>
              <a:gd name="connsiteX1" fmla="*/ 4080934 w 4089930"/>
              <a:gd name="connsiteY1" fmla="*/ 0 h 3420534"/>
              <a:gd name="connsiteX2" fmla="*/ 4089930 w 4089930"/>
              <a:gd name="connsiteY2" fmla="*/ 1357842 h 3420534"/>
              <a:gd name="connsiteX3" fmla="*/ 4080934 w 4089930"/>
              <a:gd name="connsiteY3" fmla="*/ 3420534 h 3420534"/>
              <a:gd name="connsiteX4" fmla="*/ 0 w 4089930"/>
              <a:gd name="connsiteY4" fmla="*/ 3420534 h 3420534"/>
              <a:gd name="connsiteX5" fmla="*/ 0 w 4089930"/>
              <a:gd name="connsiteY5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4351867 w 4351867"/>
              <a:gd name="connsiteY2" fmla="*/ 1400705 h 3420534"/>
              <a:gd name="connsiteX3" fmla="*/ 4080934 w 4351867"/>
              <a:gd name="connsiteY3" fmla="*/ 3420534 h 3420534"/>
              <a:gd name="connsiteX4" fmla="*/ 0 w 4351867"/>
              <a:gd name="connsiteY4" fmla="*/ 3420534 h 3420534"/>
              <a:gd name="connsiteX5" fmla="*/ 0 w 4351867"/>
              <a:gd name="connsiteY5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4351867 w 4351867"/>
              <a:gd name="connsiteY2" fmla="*/ 1400705 h 3420534"/>
              <a:gd name="connsiteX3" fmla="*/ 4080934 w 4351867"/>
              <a:gd name="connsiteY3" fmla="*/ 3420534 h 3420534"/>
              <a:gd name="connsiteX4" fmla="*/ 0 w 4351867"/>
              <a:gd name="connsiteY4" fmla="*/ 3420534 h 3420534"/>
              <a:gd name="connsiteX5" fmla="*/ 0 w 4351867"/>
              <a:gd name="connsiteY5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4213755 w 4351867"/>
              <a:gd name="connsiteY2" fmla="*/ 748242 h 3420534"/>
              <a:gd name="connsiteX3" fmla="*/ 4351867 w 4351867"/>
              <a:gd name="connsiteY3" fmla="*/ 1400705 h 3420534"/>
              <a:gd name="connsiteX4" fmla="*/ 4080934 w 4351867"/>
              <a:gd name="connsiteY4" fmla="*/ 3420534 h 3420534"/>
              <a:gd name="connsiteX5" fmla="*/ 0 w 4351867"/>
              <a:gd name="connsiteY5" fmla="*/ 3420534 h 3420534"/>
              <a:gd name="connsiteX6" fmla="*/ 0 w 4351867"/>
              <a:gd name="connsiteY6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3823230 w 4351867"/>
              <a:gd name="connsiteY2" fmla="*/ 1153054 h 3420534"/>
              <a:gd name="connsiteX3" fmla="*/ 4351867 w 4351867"/>
              <a:gd name="connsiteY3" fmla="*/ 1400705 h 3420534"/>
              <a:gd name="connsiteX4" fmla="*/ 4080934 w 4351867"/>
              <a:gd name="connsiteY4" fmla="*/ 3420534 h 3420534"/>
              <a:gd name="connsiteX5" fmla="*/ 0 w 4351867"/>
              <a:gd name="connsiteY5" fmla="*/ 3420534 h 3420534"/>
              <a:gd name="connsiteX6" fmla="*/ 0 w 4351867"/>
              <a:gd name="connsiteY6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3951817 w 4351867"/>
              <a:gd name="connsiteY2" fmla="*/ 586317 h 3420534"/>
              <a:gd name="connsiteX3" fmla="*/ 3823230 w 4351867"/>
              <a:gd name="connsiteY3" fmla="*/ 1153054 h 3420534"/>
              <a:gd name="connsiteX4" fmla="*/ 4351867 w 4351867"/>
              <a:gd name="connsiteY4" fmla="*/ 1400705 h 3420534"/>
              <a:gd name="connsiteX5" fmla="*/ 4080934 w 4351867"/>
              <a:gd name="connsiteY5" fmla="*/ 3420534 h 3420534"/>
              <a:gd name="connsiteX6" fmla="*/ 0 w 4351867"/>
              <a:gd name="connsiteY6" fmla="*/ 3420534 h 3420534"/>
              <a:gd name="connsiteX7" fmla="*/ 0 w 4351867"/>
              <a:gd name="connsiteY7" fmla="*/ 0 h 3420534"/>
              <a:gd name="connsiteX0" fmla="*/ 0 w 4351867"/>
              <a:gd name="connsiteY0" fmla="*/ 0 h 3420534"/>
              <a:gd name="connsiteX1" fmla="*/ 4080934 w 4351867"/>
              <a:gd name="connsiteY1" fmla="*/ 0 h 3420534"/>
              <a:gd name="connsiteX2" fmla="*/ 3642254 w 4351867"/>
              <a:gd name="connsiteY2" fmla="*/ 1138767 h 3420534"/>
              <a:gd name="connsiteX3" fmla="*/ 3823230 w 4351867"/>
              <a:gd name="connsiteY3" fmla="*/ 1153054 h 3420534"/>
              <a:gd name="connsiteX4" fmla="*/ 4351867 w 4351867"/>
              <a:gd name="connsiteY4" fmla="*/ 1400705 h 3420534"/>
              <a:gd name="connsiteX5" fmla="*/ 4080934 w 4351867"/>
              <a:gd name="connsiteY5" fmla="*/ 3420534 h 3420534"/>
              <a:gd name="connsiteX6" fmla="*/ 0 w 4351867"/>
              <a:gd name="connsiteY6" fmla="*/ 3420534 h 3420534"/>
              <a:gd name="connsiteX7" fmla="*/ 0 w 4351867"/>
              <a:gd name="connsiteY7" fmla="*/ 0 h 3420534"/>
              <a:gd name="connsiteX0" fmla="*/ 0 w 4351867"/>
              <a:gd name="connsiteY0" fmla="*/ 0 h 3420534"/>
              <a:gd name="connsiteX1" fmla="*/ 3276072 w 4351867"/>
              <a:gd name="connsiteY1" fmla="*/ 1800225 h 3420534"/>
              <a:gd name="connsiteX2" fmla="*/ 3642254 w 4351867"/>
              <a:gd name="connsiteY2" fmla="*/ 1138767 h 3420534"/>
              <a:gd name="connsiteX3" fmla="*/ 3823230 w 4351867"/>
              <a:gd name="connsiteY3" fmla="*/ 1153054 h 3420534"/>
              <a:gd name="connsiteX4" fmla="*/ 4351867 w 4351867"/>
              <a:gd name="connsiteY4" fmla="*/ 1400705 h 3420534"/>
              <a:gd name="connsiteX5" fmla="*/ 4080934 w 4351867"/>
              <a:gd name="connsiteY5" fmla="*/ 3420534 h 3420534"/>
              <a:gd name="connsiteX6" fmla="*/ 0 w 4351867"/>
              <a:gd name="connsiteY6" fmla="*/ 3420534 h 3420534"/>
              <a:gd name="connsiteX7" fmla="*/ 0 w 4351867"/>
              <a:gd name="connsiteY7" fmla="*/ 0 h 3420534"/>
              <a:gd name="connsiteX0" fmla="*/ 0 w 4351867"/>
              <a:gd name="connsiteY0" fmla="*/ 0 h 3420534"/>
              <a:gd name="connsiteX1" fmla="*/ 2556405 w 4351867"/>
              <a:gd name="connsiteY1" fmla="*/ 1395942 h 3420534"/>
              <a:gd name="connsiteX2" fmla="*/ 3276072 w 4351867"/>
              <a:gd name="connsiteY2" fmla="*/ 1800225 h 3420534"/>
              <a:gd name="connsiteX3" fmla="*/ 3642254 w 4351867"/>
              <a:gd name="connsiteY3" fmla="*/ 1138767 h 3420534"/>
              <a:gd name="connsiteX4" fmla="*/ 3823230 w 4351867"/>
              <a:gd name="connsiteY4" fmla="*/ 1153054 h 3420534"/>
              <a:gd name="connsiteX5" fmla="*/ 4351867 w 4351867"/>
              <a:gd name="connsiteY5" fmla="*/ 1400705 h 3420534"/>
              <a:gd name="connsiteX6" fmla="*/ 4080934 w 4351867"/>
              <a:gd name="connsiteY6" fmla="*/ 3420534 h 3420534"/>
              <a:gd name="connsiteX7" fmla="*/ 0 w 4351867"/>
              <a:gd name="connsiteY7" fmla="*/ 3420534 h 3420534"/>
              <a:gd name="connsiteX8" fmla="*/ 0 w 4351867"/>
              <a:gd name="connsiteY8" fmla="*/ 0 h 3420534"/>
              <a:gd name="connsiteX0" fmla="*/ 0 w 4351867"/>
              <a:gd name="connsiteY0" fmla="*/ 0 h 3420534"/>
              <a:gd name="connsiteX1" fmla="*/ 2470680 w 4351867"/>
              <a:gd name="connsiteY1" fmla="*/ 1205442 h 3420534"/>
              <a:gd name="connsiteX2" fmla="*/ 3276072 w 4351867"/>
              <a:gd name="connsiteY2" fmla="*/ 1800225 h 3420534"/>
              <a:gd name="connsiteX3" fmla="*/ 3642254 w 4351867"/>
              <a:gd name="connsiteY3" fmla="*/ 1138767 h 3420534"/>
              <a:gd name="connsiteX4" fmla="*/ 3823230 w 4351867"/>
              <a:gd name="connsiteY4" fmla="*/ 1153054 h 3420534"/>
              <a:gd name="connsiteX5" fmla="*/ 4351867 w 4351867"/>
              <a:gd name="connsiteY5" fmla="*/ 1400705 h 3420534"/>
              <a:gd name="connsiteX6" fmla="*/ 4080934 w 4351867"/>
              <a:gd name="connsiteY6" fmla="*/ 3420534 h 3420534"/>
              <a:gd name="connsiteX7" fmla="*/ 0 w 4351867"/>
              <a:gd name="connsiteY7" fmla="*/ 3420534 h 3420534"/>
              <a:gd name="connsiteX8" fmla="*/ 0 w 4351867"/>
              <a:gd name="connsiteY8" fmla="*/ 0 h 3420534"/>
              <a:gd name="connsiteX0" fmla="*/ 0 w 4351867"/>
              <a:gd name="connsiteY0" fmla="*/ 0 h 3420534"/>
              <a:gd name="connsiteX1" fmla="*/ 2470680 w 4351867"/>
              <a:gd name="connsiteY1" fmla="*/ 1205442 h 3420534"/>
              <a:gd name="connsiteX2" fmla="*/ 3276072 w 4351867"/>
              <a:gd name="connsiteY2" fmla="*/ 1800225 h 3420534"/>
              <a:gd name="connsiteX3" fmla="*/ 3642254 w 4351867"/>
              <a:gd name="connsiteY3" fmla="*/ 1138767 h 3420534"/>
              <a:gd name="connsiteX4" fmla="*/ 3823230 w 4351867"/>
              <a:gd name="connsiteY4" fmla="*/ 1153054 h 3420534"/>
              <a:gd name="connsiteX5" fmla="*/ 4351867 w 4351867"/>
              <a:gd name="connsiteY5" fmla="*/ 1400705 h 3420534"/>
              <a:gd name="connsiteX6" fmla="*/ 4080934 w 4351867"/>
              <a:gd name="connsiteY6" fmla="*/ 3420534 h 3420534"/>
              <a:gd name="connsiteX7" fmla="*/ 0 w 4351867"/>
              <a:gd name="connsiteY7" fmla="*/ 3420534 h 3420534"/>
              <a:gd name="connsiteX8" fmla="*/ 0 w 4351867"/>
              <a:gd name="connsiteY8" fmla="*/ 0 h 3420534"/>
              <a:gd name="connsiteX0" fmla="*/ 0 w 4351867"/>
              <a:gd name="connsiteY0" fmla="*/ 0 h 3420534"/>
              <a:gd name="connsiteX1" fmla="*/ 2470680 w 4351867"/>
              <a:gd name="connsiteY1" fmla="*/ 1205442 h 3420534"/>
              <a:gd name="connsiteX2" fmla="*/ 3276072 w 4351867"/>
              <a:gd name="connsiteY2" fmla="*/ 1800225 h 3420534"/>
              <a:gd name="connsiteX3" fmla="*/ 3642254 w 4351867"/>
              <a:gd name="connsiteY3" fmla="*/ 1138767 h 3420534"/>
              <a:gd name="connsiteX4" fmla="*/ 3823230 w 4351867"/>
              <a:gd name="connsiteY4" fmla="*/ 1153054 h 3420534"/>
              <a:gd name="connsiteX5" fmla="*/ 4351867 w 4351867"/>
              <a:gd name="connsiteY5" fmla="*/ 1400705 h 3420534"/>
              <a:gd name="connsiteX6" fmla="*/ 4080934 w 4351867"/>
              <a:gd name="connsiteY6" fmla="*/ 3420534 h 3420534"/>
              <a:gd name="connsiteX7" fmla="*/ 0 w 4351867"/>
              <a:gd name="connsiteY7" fmla="*/ 3420534 h 3420534"/>
              <a:gd name="connsiteX8" fmla="*/ 0 w 4351867"/>
              <a:gd name="connsiteY8" fmla="*/ 0 h 3420534"/>
              <a:gd name="connsiteX0" fmla="*/ 0 w 4351867"/>
              <a:gd name="connsiteY0" fmla="*/ 0 h 3420534"/>
              <a:gd name="connsiteX1" fmla="*/ 1613430 w 4351867"/>
              <a:gd name="connsiteY1" fmla="*/ 791105 h 3420534"/>
              <a:gd name="connsiteX2" fmla="*/ 2470680 w 4351867"/>
              <a:gd name="connsiteY2" fmla="*/ 1205442 h 3420534"/>
              <a:gd name="connsiteX3" fmla="*/ 3276072 w 4351867"/>
              <a:gd name="connsiteY3" fmla="*/ 1800225 h 3420534"/>
              <a:gd name="connsiteX4" fmla="*/ 3642254 w 4351867"/>
              <a:gd name="connsiteY4" fmla="*/ 1138767 h 3420534"/>
              <a:gd name="connsiteX5" fmla="*/ 3823230 w 4351867"/>
              <a:gd name="connsiteY5" fmla="*/ 1153054 h 3420534"/>
              <a:gd name="connsiteX6" fmla="*/ 4351867 w 4351867"/>
              <a:gd name="connsiteY6" fmla="*/ 1400705 h 3420534"/>
              <a:gd name="connsiteX7" fmla="*/ 4080934 w 4351867"/>
              <a:gd name="connsiteY7" fmla="*/ 3420534 h 3420534"/>
              <a:gd name="connsiteX8" fmla="*/ 0 w 4351867"/>
              <a:gd name="connsiteY8" fmla="*/ 3420534 h 3420534"/>
              <a:gd name="connsiteX9" fmla="*/ 0 w 4351867"/>
              <a:gd name="connsiteY9" fmla="*/ 0 h 3420534"/>
              <a:gd name="connsiteX0" fmla="*/ 0 w 4351867"/>
              <a:gd name="connsiteY0" fmla="*/ 0 h 3420534"/>
              <a:gd name="connsiteX1" fmla="*/ 1594380 w 4351867"/>
              <a:gd name="connsiteY1" fmla="*/ 853018 h 3420534"/>
              <a:gd name="connsiteX2" fmla="*/ 2470680 w 4351867"/>
              <a:gd name="connsiteY2" fmla="*/ 1205442 h 3420534"/>
              <a:gd name="connsiteX3" fmla="*/ 3276072 w 4351867"/>
              <a:gd name="connsiteY3" fmla="*/ 1800225 h 3420534"/>
              <a:gd name="connsiteX4" fmla="*/ 3642254 w 4351867"/>
              <a:gd name="connsiteY4" fmla="*/ 1138767 h 3420534"/>
              <a:gd name="connsiteX5" fmla="*/ 3823230 w 4351867"/>
              <a:gd name="connsiteY5" fmla="*/ 1153054 h 3420534"/>
              <a:gd name="connsiteX6" fmla="*/ 4351867 w 4351867"/>
              <a:gd name="connsiteY6" fmla="*/ 1400705 h 3420534"/>
              <a:gd name="connsiteX7" fmla="*/ 4080934 w 4351867"/>
              <a:gd name="connsiteY7" fmla="*/ 3420534 h 3420534"/>
              <a:gd name="connsiteX8" fmla="*/ 0 w 4351867"/>
              <a:gd name="connsiteY8" fmla="*/ 3420534 h 3420534"/>
              <a:gd name="connsiteX9" fmla="*/ 0 w 4351867"/>
              <a:gd name="connsiteY9" fmla="*/ 0 h 3420534"/>
              <a:gd name="connsiteX0" fmla="*/ 0 w 4351867"/>
              <a:gd name="connsiteY0" fmla="*/ 0 h 3420534"/>
              <a:gd name="connsiteX1" fmla="*/ 1594380 w 4351867"/>
              <a:gd name="connsiteY1" fmla="*/ 853018 h 3420534"/>
              <a:gd name="connsiteX2" fmla="*/ 2189692 w 4351867"/>
              <a:gd name="connsiteY2" fmla="*/ 1081617 h 3420534"/>
              <a:gd name="connsiteX3" fmla="*/ 2470680 w 4351867"/>
              <a:gd name="connsiteY3" fmla="*/ 1205442 h 3420534"/>
              <a:gd name="connsiteX4" fmla="*/ 3276072 w 4351867"/>
              <a:gd name="connsiteY4" fmla="*/ 1800225 h 3420534"/>
              <a:gd name="connsiteX5" fmla="*/ 3642254 w 4351867"/>
              <a:gd name="connsiteY5" fmla="*/ 1138767 h 3420534"/>
              <a:gd name="connsiteX6" fmla="*/ 3823230 w 4351867"/>
              <a:gd name="connsiteY6" fmla="*/ 1153054 h 3420534"/>
              <a:gd name="connsiteX7" fmla="*/ 4351867 w 4351867"/>
              <a:gd name="connsiteY7" fmla="*/ 1400705 h 3420534"/>
              <a:gd name="connsiteX8" fmla="*/ 4080934 w 4351867"/>
              <a:gd name="connsiteY8" fmla="*/ 3420534 h 3420534"/>
              <a:gd name="connsiteX9" fmla="*/ 0 w 4351867"/>
              <a:gd name="connsiteY9" fmla="*/ 3420534 h 3420534"/>
              <a:gd name="connsiteX10" fmla="*/ 0 w 4351867"/>
              <a:gd name="connsiteY10" fmla="*/ 0 h 3420534"/>
              <a:gd name="connsiteX0" fmla="*/ 0 w 4351867"/>
              <a:gd name="connsiteY0" fmla="*/ 0 h 3420534"/>
              <a:gd name="connsiteX1" fmla="*/ 1594380 w 4351867"/>
              <a:gd name="connsiteY1" fmla="*/ 853018 h 3420534"/>
              <a:gd name="connsiteX2" fmla="*/ 2380192 w 4351867"/>
              <a:gd name="connsiteY2" fmla="*/ 1134005 h 3420534"/>
              <a:gd name="connsiteX3" fmla="*/ 2470680 w 4351867"/>
              <a:gd name="connsiteY3" fmla="*/ 1205442 h 3420534"/>
              <a:gd name="connsiteX4" fmla="*/ 3276072 w 4351867"/>
              <a:gd name="connsiteY4" fmla="*/ 1800225 h 3420534"/>
              <a:gd name="connsiteX5" fmla="*/ 3642254 w 4351867"/>
              <a:gd name="connsiteY5" fmla="*/ 1138767 h 3420534"/>
              <a:gd name="connsiteX6" fmla="*/ 3823230 w 4351867"/>
              <a:gd name="connsiteY6" fmla="*/ 1153054 h 3420534"/>
              <a:gd name="connsiteX7" fmla="*/ 4351867 w 4351867"/>
              <a:gd name="connsiteY7" fmla="*/ 1400705 h 3420534"/>
              <a:gd name="connsiteX8" fmla="*/ 4080934 w 4351867"/>
              <a:gd name="connsiteY8" fmla="*/ 3420534 h 3420534"/>
              <a:gd name="connsiteX9" fmla="*/ 0 w 4351867"/>
              <a:gd name="connsiteY9" fmla="*/ 3420534 h 3420534"/>
              <a:gd name="connsiteX10" fmla="*/ 0 w 4351867"/>
              <a:gd name="connsiteY10" fmla="*/ 0 h 3420534"/>
              <a:gd name="connsiteX0" fmla="*/ 0 w 4351867"/>
              <a:gd name="connsiteY0" fmla="*/ 0 h 3420534"/>
              <a:gd name="connsiteX1" fmla="*/ 1594380 w 4351867"/>
              <a:gd name="connsiteY1" fmla="*/ 853018 h 3420534"/>
              <a:gd name="connsiteX2" fmla="*/ 2380192 w 4351867"/>
              <a:gd name="connsiteY2" fmla="*/ 1134005 h 3420534"/>
              <a:gd name="connsiteX3" fmla="*/ 2494492 w 4351867"/>
              <a:gd name="connsiteY3" fmla="*/ 1205442 h 3420534"/>
              <a:gd name="connsiteX4" fmla="*/ 3276072 w 4351867"/>
              <a:gd name="connsiteY4" fmla="*/ 1800225 h 3420534"/>
              <a:gd name="connsiteX5" fmla="*/ 3642254 w 4351867"/>
              <a:gd name="connsiteY5" fmla="*/ 1138767 h 3420534"/>
              <a:gd name="connsiteX6" fmla="*/ 3823230 w 4351867"/>
              <a:gd name="connsiteY6" fmla="*/ 1153054 h 3420534"/>
              <a:gd name="connsiteX7" fmla="*/ 4351867 w 4351867"/>
              <a:gd name="connsiteY7" fmla="*/ 1400705 h 3420534"/>
              <a:gd name="connsiteX8" fmla="*/ 4080934 w 4351867"/>
              <a:gd name="connsiteY8" fmla="*/ 3420534 h 3420534"/>
              <a:gd name="connsiteX9" fmla="*/ 0 w 4351867"/>
              <a:gd name="connsiteY9" fmla="*/ 3420534 h 3420534"/>
              <a:gd name="connsiteX10" fmla="*/ 0 w 4351867"/>
              <a:gd name="connsiteY10" fmla="*/ 0 h 3420534"/>
              <a:gd name="connsiteX0" fmla="*/ 0 w 4351867"/>
              <a:gd name="connsiteY0" fmla="*/ 0 h 3420534"/>
              <a:gd name="connsiteX1" fmla="*/ 1246717 w 4351867"/>
              <a:gd name="connsiteY1" fmla="*/ 672042 h 3420534"/>
              <a:gd name="connsiteX2" fmla="*/ 1594380 w 4351867"/>
              <a:gd name="connsiteY2" fmla="*/ 853018 h 3420534"/>
              <a:gd name="connsiteX3" fmla="*/ 2380192 w 4351867"/>
              <a:gd name="connsiteY3" fmla="*/ 1134005 h 3420534"/>
              <a:gd name="connsiteX4" fmla="*/ 2494492 w 4351867"/>
              <a:gd name="connsiteY4" fmla="*/ 1205442 h 3420534"/>
              <a:gd name="connsiteX5" fmla="*/ 3276072 w 4351867"/>
              <a:gd name="connsiteY5" fmla="*/ 1800225 h 3420534"/>
              <a:gd name="connsiteX6" fmla="*/ 3642254 w 4351867"/>
              <a:gd name="connsiteY6" fmla="*/ 1138767 h 3420534"/>
              <a:gd name="connsiteX7" fmla="*/ 3823230 w 4351867"/>
              <a:gd name="connsiteY7" fmla="*/ 1153054 h 3420534"/>
              <a:gd name="connsiteX8" fmla="*/ 4351867 w 4351867"/>
              <a:gd name="connsiteY8" fmla="*/ 1400705 h 3420534"/>
              <a:gd name="connsiteX9" fmla="*/ 4080934 w 4351867"/>
              <a:gd name="connsiteY9" fmla="*/ 3420534 h 3420534"/>
              <a:gd name="connsiteX10" fmla="*/ 0 w 4351867"/>
              <a:gd name="connsiteY10" fmla="*/ 3420534 h 3420534"/>
              <a:gd name="connsiteX11" fmla="*/ 0 w 4351867"/>
              <a:gd name="connsiteY11" fmla="*/ 0 h 3420534"/>
              <a:gd name="connsiteX0" fmla="*/ 0 w 4351867"/>
              <a:gd name="connsiteY0" fmla="*/ 0 h 3420534"/>
              <a:gd name="connsiteX1" fmla="*/ 1656292 w 4351867"/>
              <a:gd name="connsiteY1" fmla="*/ 729192 h 3420534"/>
              <a:gd name="connsiteX2" fmla="*/ 1594380 w 4351867"/>
              <a:gd name="connsiteY2" fmla="*/ 853018 h 3420534"/>
              <a:gd name="connsiteX3" fmla="*/ 2380192 w 4351867"/>
              <a:gd name="connsiteY3" fmla="*/ 1134005 h 3420534"/>
              <a:gd name="connsiteX4" fmla="*/ 2494492 w 4351867"/>
              <a:gd name="connsiteY4" fmla="*/ 1205442 h 3420534"/>
              <a:gd name="connsiteX5" fmla="*/ 3276072 w 4351867"/>
              <a:gd name="connsiteY5" fmla="*/ 1800225 h 3420534"/>
              <a:gd name="connsiteX6" fmla="*/ 3642254 w 4351867"/>
              <a:gd name="connsiteY6" fmla="*/ 1138767 h 3420534"/>
              <a:gd name="connsiteX7" fmla="*/ 3823230 w 4351867"/>
              <a:gd name="connsiteY7" fmla="*/ 1153054 h 3420534"/>
              <a:gd name="connsiteX8" fmla="*/ 4351867 w 4351867"/>
              <a:gd name="connsiteY8" fmla="*/ 1400705 h 3420534"/>
              <a:gd name="connsiteX9" fmla="*/ 4080934 w 4351867"/>
              <a:gd name="connsiteY9" fmla="*/ 3420534 h 3420534"/>
              <a:gd name="connsiteX10" fmla="*/ 0 w 4351867"/>
              <a:gd name="connsiteY10" fmla="*/ 3420534 h 3420534"/>
              <a:gd name="connsiteX11" fmla="*/ 0 w 4351867"/>
              <a:gd name="connsiteY11" fmla="*/ 0 h 3420534"/>
              <a:gd name="connsiteX0" fmla="*/ 0 w 4351867"/>
              <a:gd name="connsiteY0" fmla="*/ 0 h 3420534"/>
              <a:gd name="connsiteX1" fmla="*/ 1380067 w 4351867"/>
              <a:gd name="connsiteY1" fmla="*/ 595842 h 3420534"/>
              <a:gd name="connsiteX2" fmla="*/ 1656292 w 4351867"/>
              <a:gd name="connsiteY2" fmla="*/ 729192 h 3420534"/>
              <a:gd name="connsiteX3" fmla="*/ 1594380 w 4351867"/>
              <a:gd name="connsiteY3" fmla="*/ 853018 h 3420534"/>
              <a:gd name="connsiteX4" fmla="*/ 2380192 w 4351867"/>
              <a:gd name="connsiteY4" fmla="*/ 1134005 h 3420534"/>
              <a:gd name="connsiteX5" fmla="*/ 2494492 w 4351867"/>
              <a:gd name="connsiteY5" fmla="*/ 1205442 h 3420534"/>
              <a:gd name="connsiteX6" fmla="*/ 3276072 w 4351867"/>
              <a:gd name="connsiteY6" fmla="*/ 1800225 h 3420534"/>
              <a:gd name="connsiteX7" fmla="*/ 3642254 w 4351867"/>
              <a:gd name="connsiteY7" fmla="*/ 1138767 h 3420534"/>
              <a:gd name="connsiteX8" fmla="*/ 3823230 w 4351867"/>
              <a:gd name="connsiteY8" fmla="*/ 1153054 h 3420534"/>
              <a:gd name="connsiteX9" fmla="*/ 4351867 w 4351867"/>
              <a:gd name="connsiteY9" fmla="*/ 1400705 h 3420534"/>
              <a:gd name="connsiteX10" fmla="*/ 4080934 w 4351867"/>
              <a:gd name="connsiteY10" fmla="*/ 3420534 h 3420534"/>
              <a:gd name="connsiteX11" fmla="*/ 0 w 4351867"/>
              <a:gd name="connsiteY11" fmla="*/ 3420534 h 3420534"/>
              <a:gd name="connsiteX12" fmla="*/ 0 w 4351867"/>
              <a:gd name="connsiteY12" fmla="*/ 0 h 3420534"/>
              <a:gd name="connsiteX0" fmla="*/ 0 w 4351867"/>
              <a:gd name="connsiteY0" fmla="*/ 0 h 3420534"/>
              <a:gd name="connsiteX1" fmla="*/ 1937279 w 4351867"/>
              <a:gd name="connsiteY1" fmla="*/ 629179 h 3420534"/>
              <a:gd name="connsiteX2" fmla="*/ 1656292 w 4351867"/>
              <a:gd name="connsiteY2" fmla="*/ 729192 h 3420534"/>
              <a:gd name="connsiteX3" fmla="*/ 1594380 w 4351867"/>
              <a:gd name="connsiteY3" fmla="*/ 853018 h 3420534"/>
              <a:gd name="connsiteX4" fmla="*/ 2380192 w 4351867"/>
              <a:gd name="connsiteY4" fmla="*/ 1134005 h 3420534"/>
              <a:gd name="connsiteX5" fmla="*/ 2494492 w 4351867"/>
              <a:gd name="connsiteY5" fmla="*/ 1205442 h 3420534"/>
              <a:gd name="connsiteX6" fmla="*/ 3276072 w 4351867"/>
              <a:gd name="connsiteY6" fmla="*/ 1800225 h 3420534"/>
              <a:gd name="connsiteX7" fmla="*/ 3642254 w 4351867"/>
              <a:gd name="connsiteY7" fmla="*/ 1138767 h 3420534"/>
              <a:gd name="connsiteX8" fmla="*/ 3823230 w 4351867"/>
              <a:gd name="connsiteY8" fmla="*/ 1153054 h 3420534"/>
              <a:gd name="connsiteX9" fmla="*/ 4351867 w 4351867"/>
              <a:gd name="connsiteY9" fmla="*/ 1400705 h 3420534"/>
              <a:gd name="connsiteX10" fmla="*/ 4080934 w 4351867"/>
              <a:gd name="connsiteY10" fmla="*/ 3420534 h 3420534"/>
              <a:gd name="connsiteX11" fmla="*/ 0 w 4351867"/>
              <a:gd name="connsiteY11" fmla="*/ 3420534 h 3420534"/>
              <a:gd name="connsiteX12" fmla="*/ 0 w 4351867"/>
              <a:gd name="connsiteY12" fmla="*/ 0 h 3420534"/>
              <a:gd name="connsiteX0" fmla="*/ 0 w 4351867"/>
              <a:gd name="connsiteY0" fmla="*/ 0 h 3420534"/>
              <a:gd name="connsiteX1" fmla="*/ 1156230 w 4351867"/>
              <a:gd name="connsiteY1" fmla="*/ 372005 h 3420534"/>
              <a:gd name="connsiteX2" fmla="*/ 1937279 w 4351867"/>
              <a:gd name="connsiteY2" fmla="*/ 629179 h 3420534"/>
              <a:gd name="connsiteX3" fmla="*/ 1656292 w 4351867"/>
              <a:gd name="connsiteY3" fmla="*/ 729192 h 3420534"/>
              <a:gd name="connsiteX4" fmla="*/ 1594380 w 4351867"/>
              <a:gd name="connsiteY4" fmla="*/ 853018 h 3420534"/>
              <a:gd name="connsiteX5" fmla="*/ 2380192 w 4351867"/>
              <a:gd name="connsiteY5" fmla="*/ 1134005 h 3420534"/>
              <a:gd name="connsiteX6" fmla="*/ 2494492 w 4351867"/>
              <a:gd name="connsiteY6" fmla="*/ 1205442 h 3420534"/>
              <a:gd name="connsiteX7" fmla="*/ 3276072 w 4351867"/>
              <a:gd name="connsiteY7" fmla="*/ 1800225 h 3420534"/>
              <a:gd name="connsiteX8" fmla="*/ 3642254 w 4351867"/>
              <a:gd name="connsiteY8" fmla="*/ 1138767 h 3420534"/>
              <a:gd name="connsiteX9" fmla="*/ 3823230 w 4351867"/>
              <a:gd name="connsiteY9" fmla="*/ 1153054 h 3420534"/>
              <a:gd name="connsiteX10" fmla="*/ 4351867 w 4351867"/>
              <a:gd name="connsiteY10" fmla="*/ 1400705 h 3420534"/>
              <a:gd name="connsiteX11" fmla="*/ 4080934 w 4351867"/>
              <a:gd name="connsiteY11" fmla="*/ 3420534 h 3420534"/>
              <a:gd name="connsiteX12" fmla="*/ 0 w 4351867"/>
              <a:gd name="connsiteY12" fmla="*/ 3420534 h 3420534"/>
              <a:gd name="connsiteX13" fmla="*/ 0 w 4351867"/>
              <a:gd name="connsiteY13" fmla="*/ 0 h 3420534"/>
              <a:gd name="connsiteX0" fmla="*/ 0 w 4351867"/>
              <a:gd name="connsiteY0" fmla="*/ 0 h 3420534"/>
              <a:gd name="connsiteX1" fmla="*/ 2123017 w 4351867"/>
              <a:gd name="connsiteY1" fmla="*/ 691093 h 3420534"/>
              <a:gd name="connsiteX2" fmla="*/ 1937279 w 4351867"/>
              <a:gd name="connsiteY2" fmla="*/ 629179 h 3420534"/>
              <a:gd name="connsiteX3" fmla="*/ 1656292 w 4351867"/>
              <a:gd name="connsiteY3" fmla="*/ 729192 h 3420534"/>
              <a:gd name="connsiteX4" fmla="*/ 1594380 w 4351867"/>
              <a:gd name="connsiteY4" fmla="*/ 853018 h 3420534"/>
              <a:gd name="connsiteX5" fmla="*/ 2380192 w 4351867"/>
              <a:gd name="connsiteY5" fmla="*/ 1134005 h 3420534"/>
              <a:gd name="connsiteX6" fmla="*/ 2494492 w 4351867"/>
              <a:gd name="connsiteY6" fmla="*/ 1205442 h 3420534"/>
              <a:gd name="connsiteX7" fmla="*/ 3276072 w 4351867"/>
              <a:gd name="connsiteY7" fmla="*/ 1800225 h 3420534"/>
              <a:gd name="connsiteX8" fmla="*/ 3642254 w 4351867"/>
              <a:gd name="connsiteY8" fmla="*/ 1138767 h 3420534"/>
              <a:gd name="connsiteX9" fmla="*/ 3823230 w 4351867"/>
              <a:gd name="connsiteY9" fmla="*/ 1153054 h 3420534"/>
              <a:gd name="connsiteX10" fmla="*/ 4351867 w 4351867"/>
              <a:gd name="connsiteY10" fmla="*/ 1400705 h 3420534"/>
              <a:gd name="connsiteX11" fmla="*/ 4080934 w 4351867"/>
              <a:gd name="connsiteY11" fmla="*/ 3420534 h 3420534"/>
              <a:gd name="connsiteX12" fmla="*/ 0 w 4351867"/>
              <a:gd name="connsiteY12" fmla="*/ 3420534 h 3420534"/>
              <a:gd name="connsiteX13" fmla="*/ 0 w 4351867"/>
              <a:gd name="connsiteY13" fmla="*/ 0 h 3420534"/>
              <a:gd name="connsiteX0" fmla="*/ 0 w 4351867"/>
              <a:gd name="connsiteY0" fmla="*/ 0 h 3420534"/>
              <a:gd name="connsiteX1" fmla="*/ 1194330 w 4351867"/>
              <a:gd name="connsiteY1" fmla="*/ 386292 h 3420534"/>
              <a:gd name="connsiteX2" fmla="*/ 2123017 w 4351867"/>
              <a:gd name="connsiteY2" fmla="*/ 691093 h 3420534"/>
              <a:gd name="connsiteX3" fmla="*/ 1937279 w 4351867"/>
              <a:gd name="connsiteY3" fmla="*/ 629179 h 3420534"/>
              <a:gd name="connsiteX4" fmla="*/ 1656292 w 4351867"/>
              <a:gd name="connsiteY4" fmla="*/ 729192 h 3420534"/>
              <a:gd name="connsiteX5" fmla="*/ 1594380 w 4351867"/>
              <a:gd name="connsiteY5" fmla="*/ 853018 h 3420534"/>
              <a:gd name="connsiteX6" fmla="*/ 2380192 w 4351867"/>
              <a:gd name="connsiteY6" fmla="*/ 1134005 h 3420534"/>
              <a:gd name="connsiteX7" fmla="*/ 2494492 w 4351867"/>
              <a:gd name="connsiteY7" fmla="*/ 1205442 h 3420534"/>
              <a:gd name="connsiteX8" fmla="*/ 3276072 w 4351867"/>
              <a:gd name="connsiteY8" fmla="*/ 1800225 h 3420534"/>
              <a:gd name="connsiteX9" fmla="*/ 3642254 w 4351867"/>
              <a:gd name="connsiteY9" fmla="*/ 1138767 h 3420534"/>
              <a:gd name="connsiteX10" fmla="*/ 3823230 w 4351867"/>
              <a:gd name="connsiteY10" fmla="*/ 1153054 h 3420534"/>
              <a:gd name="connsiteX11" fmla="*/ 4351867 w 4351867"/>
              <a:gd name="connsiteY11" fmla="*/ 1400705 h 3420534"/>
              <a:gd name="connsiteX12" fmla="*/ 4080934 w 4351867"/>
              <a:gd name="connsiteY12" fmla="*/ 3420534 h 3420534"/>
              <a:gd name="connsiteX13" fmla="*/ 0 w 4351867"/>
              <a:gd name="connsiteY13" fmla="*/ 3420534 h 3420534"/>
              <a:gd name="connsiteX14" fmla="*/ 0 w 4351867"/>
              <a:gd name="connsiteY14" fmla="*/ 0 h 3420534"/>
              <a:gd name="connsiteX0" fmla="*/ 0 w 4351867"/>
              <a:gd name="connsiteY0" fmla="*/ 0 h 3420534"/>
              <a:gd name="connsiteX1" fmla="*/ 2113493 w 4351867"/>
              <a:gd name="connsiteY1" fmla="*/ 519642 h 3420534"/>
              <a:gd name="connsiteX2" fmla="*/ 2123017 w 4351867"/>
              <a:gd name="connsiteY2" fmla="*/ 691093 h 3420534"/>
              <a:gd name="connsiteX3" fmla="*/ 1937279 w 4351867"/>
              <a:gd name="connsiteY3" fmla="*/ 629179 h 3420534"/>
              <a:gd name="connsiteX4" fmla="*/ 1656292 w 4351867"/>
              <a:gd name="connsiteY4" fmla="*/ 729192 h 3420534"/>
              <a:gd name="connsiteX5" fmla="*/ 1594380 w 4351867"/>
              <a:gd name="connsiteY5" fmla="*/ 853018 h 3420534"/>
              <a:gd name="connsiteX6" fmla="*/ 2380192 w 4351867"/>
              <a:gd name="connsiteY6" fmla="*/ 1134005 h 3420534"/>
              <a:gd name="connsiteX7" fmla="*/ 2494492 w 4351867"/>
              <a:gd name="connsiteY7" fmla="*/ 1205442 h 3420534"/>
              <a:gd name="connsiteX8" fmla="*/ 3276072 w 4351867"/>
              <a:gd name="connsiteY8" fmla="*/ 1800225 h 3420534"/>
              <a:gd name="connsiteX9" fmla="*/ 3642254 w 4351867"/>
              <a:gd name="connsiteY9" fmla="*/ 1138767 h 3420534"/>
              <a:gd name="connsiteX10" fmla="*/ 3823230 w 4351867"/>
              <a:gd name="connsiteY10" fmla="*/ 1153054 h 3420534"/>
              <a:gd name="connsiteX11" fmla="*/ 4351867 w 4351867"/>
              <a:gd name="connsiteY11" fmla="*/ 1400705 h 3420534"/>
              <a:gd name="connsiteX12" fmla="*/ 4080934 w 4351867"/>
              <a:gd name="connsiteY12" fmla="*/ 3420534 h 3420534"/>
              <a:gd name="connsiteX13" fmla="*/ 0 w 4351867"/>
              <a:gd name="connsiteY13" fmla="*/ 3420534 h 3420534"/>
              <a:gd name="connsiteX14" fmla="*/ 0 w 4351867"/>
              <a:gd name="connsiteY14" fmla="*/ 0 h 3420534"/>
              <a:gd name="connsiteX0" fmla="*/ 0 w 4351867"/>
              <a:gd name="connsiteY0" fmla="*/ 0 h 3420534"/>
              <a:gd name="connsiteX1" fmla="*/ 1237192 w 4351867"/>
              <a:gd name="connsiteY1" fmla="*/ 295805 h 3420534"/>
              <a:gd name="connsiteX2" fmla="*/ 2113493 w 4351867"/>
              <a:gd name="connsiteY2" fmla="*/ 519642 h 3420534"/>
              <a:gd name="connsiteX3" fmla="*/ 2123017 w 4351867"/>
              <a:gd name="connsiteY3" fmla="*/ 691093 h 3420534"/>
              <a:gd name="connsiteX4" fmla="*/ 1937279 w 4351867"/>
              <a:gd name="connsiteY4" fmla="*/ 629179 h 3420534"/>
              <a:gd name="connsiteX5" fmla="*/ 1656292 w 4351867"/>
              <a:gd name="connsiteY5" fmla="*/ 729192 h 3420534"/>
              <a:gd name="connsiteX6" fmla="*/ 1594380 w 4351867"/>
              <a:gd name="connsiteY6" fmla="*/ 853018 h 3420534"/>
              <a:gd name="connsiteX7" fmla="*/ 2380192 w 4351867"/>
              <a:gd name="connsiteY7" fmla="*/ 1134005 h 3420534"/>
              <a:gd name="connsiteX8" fmla="*/ 2494492 w 4351867"/>
              <a:gd name="connsiteY8" fmla="*/ 1205442 h 3420534"/>
              <a:gd name="connsiteX9" fmla="*/ 3276072 w 4351867"/>
              <a:gd name="connsiteY9" fmla="*/ 1800225 h 3420534"/>
              <a:gd name="connsiteX10" fmla="*/ 3642254 w 4351867"/>
              <a:gd name="connsiteY10" fmla="*/ 1138767 h 3420534"/>
              <a:gd name="connsiteX11" fmla="*/ 3823230 w 4351867"/>
              <a:gd name="connsiteY11" fmla="*/ 1153054 h 3420534"/>
              <a:gd name="connsiteX12" fmla="*/ 4351867 w 4351867"/>
              <a:gd name="connsiteY12" fmla="*/ 1400705 h 3420534"/>
              <a:gd name="connsiteX13" fmla="*/ 4080934 w 4351867"/>
              <a:gd name="connsiteY13" fmla="*/ 3420534 h 3420534"/>
              <a:gd name="connsiteX14" fmla="*/ 0 w 4351867"/>
              <a:gd name="connsiteY14" fmla="*/ 3420534 h 3420534"/>
              <a:gd name="connsiteX15" fmla="*/ 0 w 4351867"/>
              <a:gd name="connsiteY15" fmla="*/ 0 h 3420534"/>
              <a:gd name="connsiteX0" fmla="*/ 0 w 4351867"/>
              <a:gd name="connsiteY0" fmla="*/ 0 h 3420534"/>
              <a:gd name="connsiteX1" fmla="*/ 2594504 w 4351867"/>
              <a:gd name="connsiteY1" fmla="*/ 457730 h 3420534"/>
              <a:gd name="connsiteX2" fmla="*/ 2113493 w 4351867"/>
              <a:gd name="connsiteY2" fmla="*/ 519642 h 3420534"/>
              <a:gd name="connsiteX3" fmla="*/ 2123017 w 4351867"/>
              <a:gd name="connsiteY3" fmla="*/ 691093 h 3420534"/>
              <a:gd name="connsiteX4" fmla="*/ 1937279 w 4351867"/>
              <a:gd name="connsiteY4" fmla="*/ 629179 h 3420534"/>
              <a:gd name="connsiteX5" fmla="*/ 1656292 w 4351867"/>
              <a:gd name="connsiteY5" fmla="*/ 729192 h 3420534"/>
              <a:gd name="connsiteX6" fmla="*/ 1594380 w 4351867"/>
              <a:gd name="connsiteY6" fmla="*/ 853018 h 3420534"/>
              <a:gd name="connsiteX7" fmla="*/ 2380192 w 4351867"/>
              <a:gd name="connsiteY7" fmla="*/ 1134005 h 3420534"/>
              <a:gd name="connsiteX8" fmla="*/ 2494492 w 4351867"/>
              <a:gd name="connsiteY8" fmla="*/ 1205442 h 3420534"/>
              <a:gd name="connsiteX9" fmla="*/ 3276072 w 4351867"/>
              <a:gd name="connsiteY9" fmla="*/ 1800225 h 3420534"/>
              <a:gd name="connsiteX10" fmla="*/ 3642254 w 4351867"/>
              <a:gd name="connsiteY10" fmla="*/ 1138767 h 3420534"/>
              <a:gd name="connsiteX11" fmla="*/ 3823230 w 4351867"/>
              <a:gd name="connsiteY11" fmla="*/ 1153054 h 3420534"/>
              <a:gd name="connsiteX12" fmla="*/ 4351867 w 4351867"/>
              <a:gd name="connsiteY12" fmla="*/ 1400705 h 3420534"/>
              <a:gd name="connsiteX13" fmla="*/ 4080934 w 4351867"/>
              <a:gd name="connsiteY13" fmla="*/ 3420534 h 3420534"/>
              <a:gd name="connsiteX14" fmla="*/ 0 w 4351867"/>
              <a:gd name="connsiteY14" fmla="*/ 3420534 h 3420534"/>
              <a:gd name="connsiteX15" fmla="*/ 0 w 4351867"/>
              <a:gd name="connsiteY15" fmla="*/ 0 h 3420534"/>
              <a:gd name="connsiteX0" fmla="*/ 0 w 4351867"/>
              <a:gd name="connsiteY0" fmla="*/ 0 h 3420534"/>
              <a:gd name="connsiteX1" fmla="*/ 1380067 w 4351867"/>
              <a:gd name="connsiteY1" fmla="*/ 252942 h 3420534"/>
              <a:gd name="connsiteX2" fmla="*/ 2594504 w 4351867"/>
              <a:gd name="connsiteY2" fmla="*/ 457730 h 3420534"/>
              <a:gd name="connsiteX3" fmla="*/ 2113493 w 4351867"/>
              <a:gd name="connsiteY3" fmla="*/ 519642 h 3420534"/>
              <a:gd name="connsiteX4" fmla="*/ 2123017 w 4351867"/>
              <a:gd name="connsiteY4" fmla="*/ 691093 h 3420534"/>
              <a:gd name="connsiteX5" fmla="*/ 1937279 w 4351867"/>
              <a:gd name="connsiteY5" fmla="*/ 629179 h 3420534"/>
              <a:gd name="connsiteX6" fmla="*/ 1656292 w 4351867"/>
              <a:gd name="connsiteY6" fmla="*/ 729192 h 3420534"/>
              <a:gd name="connsiteX7" fmla="*/ 1594380 w 4351867"/>
              <a:gd name="connsiteY7" fmla="*/ 853018 h 3420534"/>
              <a:gd name="connsiteX8" fmla="*/ 2380192 w 4351867"/>
              <a:gd name="connsiteY8" fmla="*/ 1134005 h 3420534"/>
              <a:gd name="connsiteX9" fmla="*/ 2494492 w 4351867"/>
              <a:gd name="connsiteY9" fmla="*/ 1205442 h 3420534"/>
              <a:gd name="connsiteX10" fmla="*/ 3276072 w 4351867"/>
              <a:gd name="connsiteY10" fmla="*/ 1800225 h 3420534"/>
              <a:gd name="connsiteX11" fmla="*/ 3642254 w 4351867"/>
              <a:gd name="connsiteY11" fmla="*/ 1138767 h 3420534"/>
              <a:gd name="connsiteX12" fmla="*/ 3823230 w 4351867"/>
              <a:gd name="connsiteY12" fmla="*/ 1153054 h 3420534"/>
              <a:gd name="connsiteX13" fmla="*/ 4351867 w 4351867"/>
              <a:gd name="connsiteY13" fmla="*/ 1400705 h 3420534"/>
              <a:gd name="connsiteX14" fmla="*/ 4080934 w 4351867"/>
              <a:gd name="connsiteY14" fmla="*/ 3420534 h 3420534"/>
              <a:gd name="connsiteX15" fmla="*/ 0 w 4351867"/>
              <a:gd name="connsiteY15" fmla="*/ 3420534 h 3420534"/>
              <a:gd name="connsiteX16" fmla="*/ 0 w 4351867"/>
              <a:gd name="connsiteY16" fmla="*/ 0 h 3420534"/>
              <a:gd name="connsiteX0" fmla="*/ 0 w 4351867"/>
              <a:gd name="connsiteY0" fmla="*/ 0 h 3420534"/>
              <a:gd name="connsiteX1" fmla="*/ 2642129 w 4351867"/>
              <a:gd name="connsiteY1" fmla="*/ 381529 h 3420534"/>
              <a:gd name="connsiteX2" fmla="*/ 2594504 w 4351867"/>
              <a:gd name="connsiteY2" fmla="*/ 457730 h 3420534"/>
              <a:gd name="connsiteX3" fmla="*/ 2113493 w 4351867"/>
              <a:gd name="connsiteY3" fmla="*/ 519642 h 3420534"/>
              <a:gd name="connsiteX4" fmla="*/ 2123017 w 4351867"/>
              <a:gd name="connsiteY4" fmla="*/ 691093 h 3420534"/>
              <a:gd name="connsiteX5" fmla="*/ 1937279 w 4351867"/>
              <a:gd name="connsiteY5" fmla="*/ 629179 h 3420534"/>
              <a:gd name="connsiteX6" fmla="*/ 1656292 w 4351867"/>
              <a:gd name="connsiteY6" fmla="*/ 729192 h 3420534"/>
              <a:gd name="connsiteX7" fmla="*/ 1594380 w 4351867"/>
              <a:gd name="connsiteY7" fmla="*/ 853018 h 3420534"/>
              <a:gd name="connsiteX8" fmla="*/ 2380192 w 4351867"/>
              <a:gd name="connsiteY8" fmla="*/ 1134005 h 3420534"/>
              <a:gd name="connsiteX9" fmla="*/ 2494492 w 4351867"/>
              <a:gd name="connsiteY9" fmla="*/ 1205442 h 3420534"/>
              <a:gd name="connsiteX10" fmla="*/ 3276072 w 4351867"/>
              <a:gd name="connsiteY10" fmla="*/ 1800225 h 3420534"/>
              <a:gd name="connsiteX11" fmla="*/ 3642254 w 4351867"/>
              <a:gd name="connsiteY11" fmla="*/ 1138767 h 3420534"/>
              <a:gd name="connsiteX12" fmla="*/ 3823230 w 4351867"/>
              <a:gd name="connsiteY12" fmla="*/ 1153054 h 3420534"/>
              <a:gd name="connsiteX13" fmla="*/ 4351867 w 4351867"/>
              <a:gd name="connsiteY13" fmla="*/ 1400705 h 3420534"/>
              <a:gd name="connsiteX14" fmla="*/ 4080934 w 4351867"/>
              <a:gd name="connsiteY14" fmla="*/ 3420534 h 3420534"/>
              <a:gd name="connsiteX15" fmla="*/ 0 w 4351867"/>
              <a:gd name="connsiteY15" fmla="*/ 3420534 h 3420534"/>
              <a:gd name="connsiteX16" fmla="*/ 0 w 4351867"/>
              <a:gd name="connsiteY16" fmla="*/ 0 h 3420534"/>
              <a:gd name="connsiteX0" fmla="*/ 0 w 4351867"/>
              <a:gd name="connsiteY0" fmla="*/ 0 h 3420534"/>
              <a:gd name="connsiteX1" fmla="*/ 1461030 w 4351867"/>
              <a:gd name="connsiteY1" fmla="*/ 200555 h 3420534"/>
              <a:gd name="connsiteX2" fmla="*/ 2642129 w 4351867"/>
              <a:gd name="connsiteY2" fmla="*/ 381529 h 3420534"/>
              <a:gd name="connsiteX3" fmla="*/ 2594504 w 4351867"/>
              <a:gd name="connsiteY3" fmla="*/ 457730 h 3420534"/>
              <a:gd name="connsiteX4" fmla="*/ 2113493 w 4351867"/>
              <a:gd name="connsiteY4" fmla="*/ 519642 h 3420534"/>
              <a:gd name="connsiteX5" fmla="*/ 2123017 w 4351867"/>
              <a:gd name="connsiteY5" fmla="*/ 691093 h 3420534"/>
              <a:gd name="connsiteX6" fmla="*/ 1937279 w 4351867"/>
              <a:gd name="connsiteY6" fmla="*/ 629179 h 3420534"/>
              <a:gd name="connsiteX7" fmla="*/ 1656292 w 4351867"/>
              <a:gd name="connsiteY7" fmla="*/ 729192 h 3420534"/>
              <a:gd name="connsiteX8" fmla="*/ 1594380 w 4351867"/>
              <a:gd name="connsiteY8" fmla="*/ 853018 h 3420534"/>
              <a:gd name="connsiteX9" fmla="*/ 2380192 w 4351867"/>
              <a:gd name="connsiteY9" fmla="*/ 1134005 h 3420534"/>
              <a:gd name="connsiteX10" fmla="*/ 2494492 w 4351867"/>
              <a:gd name="connsiteY10" fmla="*/ 1205442 h 3420534"/>
              <a:gd name="connsiteX11" fmla="*/ 3276072 w 4351867"/>
              <a:gd name="connsiteY11" fmla="*/ 1800225 h 3420534"/>
              <a:gd name="connsiteX12" fmla="*/ 3642254 w 4351867"/>
              <a:gd name="connsiteY12" fmla="*/ 1138767 h 3420534"/>
              <a:gd name="connsiteX13" fmla="*/ 3823230 w 4351867"/>
              <a:gd name="connsiteY13" fmla="*/ 1153054 h 3420534"/>
              <a:gd name="connsiteX14" fmla="*/ 4351867 w 4351867"/>
              <a:gd name="connsiteY14" fmla="*/ 1400705 h 3420534"/>
              <a:gd name="connsiteX15" fmla="*/ 4080934 w 4351867"/>
              <a:gd name="connsiteY15" fmla="*/ 3420534 h 3420534"/>
              <a:gd name="connsiteX16" fmla="*/ 0 w 4351867"/>
              <a:gd name="connsiteY16" fmla="*/ 3420534 h 3420534"/>
              <a:gd name="connsiteX17" fmla="*/ 0 w 4351867"/>
              <a:gd name="connsiteY17" fmla="*/ 0 h 3420534"/>
              <a:gd name="connsiteX0" fmla="*/ 0 w 4351867"/>
              <a:gd name="connsiteY0" fmla="*/ 0 h 3420534"/>
              <a:gd name="connsiteX1" fmla="*/ 2756430 w 4351867"/>
              <a:gd name="connsiteY1" fmla="*/ 238655 h 3420534"/>
              <a:gd name="connsiteX2" fmla="*/ 2642129 w 4351867"/>
              <a:gd name="connsiteY2" fmla="*/ 381529 h 3420534"/>
              <a:gd name="connsiteX3" fmla="*/ 2594504 w 4351867"/>
              <a:gd name="connsiteY3" fmla="*/ 457730 h 3420534"/>
              <a:gd name="connsiteX4" fmla="*/ 2113493 w 4351867"/>
              <a:gd name="connsiteY4" fmla="*/ 519642 h 3420534"/>
              <a:gd name="connsiteX5" fmla="*/ 2123017 w 4351867"/>
              <a:gd name="connsiteY5" fmla="*/ 691093 h 3420534"/>
              <a:gd name="connsiteX6" fmla="*/ 1937279 w 4351867"/>
              <a:gd name="connsiteY6" fmla="*/ 629179 h 3420534"/>
              <a:gd name="connsiteX7" fmla="*/ 1656292 w 4351867"/>
              <a:gd name="connsiteY7" fmla="*/ 729192 h 3420534"/>
              <a:gd name="connsiteX8" fmla="*/ 1594380 w 4351867"/>
              <a:gd name="connsiteY8" fmla="*/ 853018 h 3420534"/>
              <a:gd name="connsiteX9" fmla="*/ 2380192 w 4351867"/>
              <a:gd name="connsiteY9" fmla="*/ 1134005 h 3420534"/>
              <a:gd name="connsiteX10" fmla="*/ 2494492 w 4351867"/>
              <a:gd name="connsiteY10" fmla="*/ 1205442 h 3420534"/>
              <a:gd name="connsiteX11" fmla="*/ 3276072 w 4351867"/>
              <a:gd name="connsiteY11" fmla="*/ 1800225 h 3420534"/>
              <a:gd name="connsiteX12" fmla="*/ 3642254 w 4351867"/>
              <a:gd name="connsiteY12" fmla="*/ 1138767 h 3420534"/>
              <a:gd name="connsiteX13" fmla="*/ 3823230 w 4351867"/>
              <a:gd name="connsiteY13" fmla="*/ 1153054 h 3420534"/>
              <a:gd name="connsiteX14" fmla="*/ 4351867 w 4351867"/>
              <a:gd name="connsiteY14" fmla="*/ 1400705 h 3420534"/>
              <a:gd name="connsiteX15" fmla="*/ 4080934 w 4351867"/>
              <a:gd name="connsiteY15" fmla="*/ 3420534 h 3420534"/>
              <a:gd name="connsiteX16" fmla="*/ 0 w 4351867"/>
              <a:gd name="connsiteY16" fmla="*/ 3420534 h 3420534"/>
              <a:gd name="connsiteX17" fmla="*/ 0 w 4351867"/>
              <a:gd name="connsiteY17" fmla="*/ 0 h 3420534"/>
              <a:gd name="connsiteX0" fmla="*/ 0 w 4351867"/>
              <a:gd name="connsiteY0" fmla="*/ 0 h 3420534"/>
              <a:gd name="connsiteX1" fmla="*/ 1627717 w 4351867"/>
              <a:gd name="connsiteY1" fmla="*/ 148167 h 3420534"/>
              <a:gd name="connsiteX2" fmla="*/ 2756430 w 4351867"/>
              <a:gd name="connsiteY2" fmla="*/ 238655 h 3420534"/>
              <a:gd name="connsiteX3" fmla="*/ 2642129 w 4351867"/>
              <a:gd name="connsiteY3" fmla="*/ 381529 h 3420534"/>
              <a:gd name="connsiteX4" fmla="*/ 2594504 w 4351867"/>
              <a:gd name="connsiteY4" fmla="*/ 457730 h 3420534"/>
              <a:gd name="connsiteX5" fmla="*/ 2113493 w 4351867"/>
              <a:gd name="connsiteY5" fmla="*/ 519642 h 3420534"/>
              <a:gd name="connsiteX6" fmla="*/ 2123017 w 4351867"/>
              <a:gd name="connsiteY6" fmla="*/ 691093 h 3420534"/>
              <a:gd name="connsiteX7" fmla="*/ 1937279 w 4351867"/>
              <a:gd name="connsiteY7" fmla="*/ 629179 h 3420534"/>
              <a:gd name="connsiteX8" fmla="*/ 1656292 w 4351867"/>
              <a:gd name="connsiteY8" fmla="*/ 729192 h 3420534"/>
              <a:gd name="connsiteX9" fmla="*/ 1594380 w 4351867"/>
              <a:gd name="connsiteY9" fmla="*/ 853018 h 3420534"/>
              <a:gd name="connsiteX10" fmla="*/ 2380192 w 4351867"/>
              <a:gd name="connsiteY10" fmla="*/ 1134005 h 3420534"/>
              <a:gd name="connsiteX11" fmla="*/ 2494492 w 4351867"/>
              <a:gd name="connsiteY11" fmla="*/ 1205442 h 3420534"/>
              <a:gd name="connsiteX12" fmla="*/ 3276072 w 4351867"/>
              <a:gd name="connsiteY12" fmla="*/ 1800225 h 3420534"/>
              <a:gd name="connsiteX13" fmla="*/ 3642254 w 4351867"/>
              <a:gd name="connsiteY13" fmla="*/ 1138767 h 3420534"/>
              <a:gd name="connsiteX14" fmla="*/ 3823230 w 4351867"/>
              <a:gd name="connsiteY14" fmla="*/ 1153054 h 3420534"/>
              <a:gd name="connsiteX15" fmla="*/ 4351867 w 4351867"/>
              <a:gd name="connsiteY15" fmla="*/ 1400705 h 3420534"/>
              <a:gd name="connsiteX16" fmla="*/ 4080934 w 4351867"/>
              <a:gd name="connsiteY16" fmla="*/ 3420534 h 3420534"/>
              <a:gd name="connsiteX17" fmla="*/ 0 w 4351867"/>
              <a:gd name="connsiteY17" fmla="*/ 3420534 h 3420534"/>
              <a:gd name="connsiteX18" fmla="*/ 0 w 4351867"/>
              <a:gd name="connsiteY18" fmla="*/ 0 h 3420534"/>
              <a:gd name="connsiteX0" fmla="*/ 0 w 4351867"/>
              <a:gd name="connsiteY0" fmla="*/ 0 h 3420534"/>
              <a:gd name="connsiteX1" fmla="*/ 3604154 w 4351867"/>
              <a:gd name="connsiteY1" fmla="*/ 276755 h 3420534"/>
              <a:gd name="connsiteX2" fmla="*/ 2756430 w 4351867"/>
              <a:gd name="connsiteY2" fmla="*/ 238655 h 3420534"/>
              <a:gd name="connsiteX3" fmla="*/ 2642129 w 4351867"/>
              <a:gd name="connsiteY3" fmla="*/ 381529 h 3420534"/>
              <a:gd name="connsiteX4" fmla="*/ 2594504 w 4351867"/>
              <a:gd name="connsiteY4" fmla="*/ 457730 h 3420534"/>
              <a:gd name="connsiteX5" fmla="*/ 2113493 w 4351867"/>
              <a:gd name="connsiteY5" fmla="*/ 519642 h 3420534"/>
              <a:gd name="connsiteX6" fmla="*/ 2123017 w 4351867"/>
              <a:gd name="connsiteY6" fmla="*/ 691093 h 3420534"/>
              <a:gd name="connsiteX7" fmla="*/ 1937279 w 4351867"/>
              <a:gd name="connsiteY7" fmla="*/ 629179 h 3420534"/>
              <a:gd name="connsiteX8" fmla="*/ 1656292 w 4351867"/>
              <a:gd name="connsiteY8" fmla="*/ 729192 h 3420534"/>
              <a:gd name="connsiteX9" fmla="*/ 1594380 w 4351867"/>
              <a:gd name="connsiteY9" fmla="*/ 853018 h 3420534"/>
              <a:gd name="connsiteX10" fmla="*/ 2380192 w 4351867"/>
              <a:gd name="connsiteY10" fmla="*/ 1134005 h 3420534"/>
              <a:gd name="connsiteX11" fmla="*/ 2494492 w 4351867"/>
              <a:gd name="connsiteY11" fmla="*/ 1205442 h 3420534"/>
              <a:gd name="connsiteX12" fmla="*/ 3276072 w 4351867"/>
              <a:gd name="connsiteY12" fmla="*/ 1800225 h 3420534"/>
              <a:gd name="connsiteX13" fmla="*/ 3642254 w 4351867"/>
              <a:gd name="connsiteY13" fmla="*/ 1138767 h 3420534"/>
              <a:gd name="connsiteX14" fmla="*/ 3823230 w 4351867"/>
              <a:gd name="connsiteY14" fmla="*/ 1153054 h 3420534"/>
              <a:gd name="connsiteX15" fmla="*/ 4351867 w 4351867"/>
              <a:gd name="connsiteY15" fmla="*/ 1400705 h 3420534"/>
              <a:gd name="connsiteX16" fmla="*/ 4080934 w 4351867"/>
              <a:gd name="connsiteY16" fmla="*/ 3420534 h 3420534"/>
              <a:gd name="connsiteX17" fmla="*/ 0 w 4351867"/>
              <a:gd name="connsiteY17" fmla="*/ 3420534 h 3420534"/>
              <a:gd name="connsiteX18" fmla="*/ 0 w 4351867"/>
              <a:gd name="connsiteY18" fmla="*/ 0 h 3420534"/>
              <a:gd name="connsiteX0" fmla="*/ 0 w 4351867"/>
              <a:gd name="connsiteY0" fmla="*/ 0 h 3420534"/>
              <a:gd name="connsiteX1" fmla="*/ 2294467 w 4351867"/>
              <a:gd name="connsiteY1" fmla="*/ 176742 h 3420534"/>
              <a:gd name="connsiteX2" fmla="*/ 3604154 w 4351867"/>
              <a:gd name="connsiteY2" fmla="*/ 276755 h 3420534"/>
              <a:gd name="connsiteX3" fmla="*/ 2756430 w 4351867"/>
              <a:gd name="connsiteY3" fmla="*/ 238655 h 3420534"/>
              <a:gd name="connsiteX4" fmla="*/ 2642129 w 4351867"/>
              <a:gd name="connsiteY4" fmla="*/ 381529 h 3420534"/>
              <a:gd name="connsiteX5" fmla="*/ 2594504 w 4351867"/>
              <a:gd name="connsiteY5" fmla="*/ 457730 h 3420534"/>
              <a:gd name="connsiteX6" fmla="*/ 2113493 w 4351867"/>
              <a:gd name="connsiteY6" fmla="*/ 519642 h 3420534"/>
              <a:gd name="connsiteX7" fmla="*/ 2123017 w 4351867"/>
              <a:gd name="connsiteY7" fmla="*/ 691093 h 3420534"/>
              <a:gd name="connsiteX8" fmla="*/ 1937279 w 4351867"/>
              <a:gd name="connsiteY8" fmla="*/ 629179 h 3420534"/>
              <a:gd name="connsiteX9" fmla="*/ 1656292 w 4351867"/>
              <a:gd name="connsiteY9" fmla="*/ 729192 h 3420534"/>
              <a:gd name="connsiteX10" fmla="*/ 1594380 w 4351867"/>
              <a:gd name="connsiteY10" fmla="*/ 853018 h 3420534"/>
              <a:gd name="connsiteX11" fmla="*/ 2380192 w 4351867"/>
              <a:gd name="connsiteY11" fmla="*/ 1134005 h 3420534"/>
              <a:gd name="connsiteX12" fmla="*/ 2494492 w 4351867"/>
              <a:gd name="connsiteY12" fmla="*/ 1205442 h 3420534"/>
              <a:gd name="connsiteX13" fmla="*/ 3276072 w 4351867"/>
              <a:gd name="connsiteY13" fmla="*/ 1800225 h 3420534"/>
              <a:gd name="connsiteX14" fmla="*/ 3642254 w 4351867"/>
              <a:gd name="connsiteY14" fmla="*/ 1138767 h 3420534"/>
              <a:gd name="connsiteX15" fmla="*/ 3823230 w 4351867"/>
              <a:gd name="connsiteY15" fmla="*/ 1153054 h 3420534"/>
              <a:gd name="connsiteX16" fmla="*/ 4351867 w 4351867"/>
              <a:gd name="connsiteY16" fmla="*/ 1400705 h 3420534"/>
              <a:gd name="connsiteX17" fmla="*/ 4080934 w 4351867"/>
              <a:gd name="connsiteY17" fmla="*/ 3420534 h 3420534"/>
              <a:gd name="connsiteX18" fmla="*/ 0 w 4351867"/>
              <a:gd name="connsiteY18" fmla="*/ 3420534 h 3420534"/>
              <a:gd name="connsiteX19" fmla="*/ 0 w 4351867"/>
              <a:gd name="connsiteY19" fmla="*/ 0 h 3420534"/>
              <a:gd name="connsiteX0" fmla="*/ 0 w 4351867"/>
              <a:gd name="connsiteY0" fmla="*/ 137583 h 3558117"/>
              <a:gd name="connsiteX1" fmla="*/ 3742267 w 4351867"/>
              <a:gd name="connsiteY1" fmla="*/ 0 h 3558117"/>
              <a:gd name="connsiteX2" fmla="*/ 3604154 w 4351867"/>
              <a:gd name="connsiteY2" fmla="*/ 414338 h 3558117"/>
              <a:gd name="connsiteX3" fmla="*/ 2756430 w 4351867"/>
              <a:gd name="connsiteY3" fmla="*/ 376238 h 3558117"/>
              <a:gd name="connsiteX4" fmla="*/ 2642129 w 4351867"/>
              <a:gd name="connsiteY4" fmla="*/ 519112 h 3558117"/>
              <a:gd name="connsiteX5" fmla="*/ 2594504 w 4351867"/>
              <a:gd name="connsiteY5" fmla="*/ 595313 h 3558117"/>
              <a:gd name="connsiteX6" fmla="*/ 2113493 w 4351867"/>
              <a:gd name="connsiteY6" fmla="*/ 657225 h 3558117"/>
              <a:gd name="connsiteX7" fmla="*/ 2123017 w 4351867"/>
              <a:gd name="connsiteY7" fmla="*/ 828676 h 3558117"/>
              <a:gd name="connsiteX8" fmla="*/ 1937279 w 4351867"/>
              <a:gd name="connsiteY8" fmla="*/ 766762 h 3558117"/>
              <a:gd name="connsiteX9" fmla="*/ 1656292 w 4351867"/>
              <a:gd name="connsiteY9" fmla="*/ 866775 h 3558117"/>
              <a:gd name="connsiteX10" fmla="*/ 1594380 w 4351867"/>
              <a:gd name="connsiteY10" fmla="*/ 990601 h 3558117"/>
              <a:gd name="connsiteX11" fmla="*/ 2380192 w 4351867"/>
              <a:gd name="connsiteY11" fmla="*/ 1271588 h 3558117"/>
              <a:gd name="connsiteX12" fmla="*/ 2494492 w 4351867"/>
              <a:gd name="connsiteY12" fmla="*/ 1343025 h 3558117"/>
              <a:gd name="connsiteX13" fmla="*/ 3276072 w 4351867"/>
              <a:gd name="connsiteY13" fmla="*/ 1937808 h 3558117"/>
              <a:gd name="connsiteX14" fmla="*/ 3642254 w 4351867"/>
              <a:gd name="connsiteY14" fmla="*/ 1276350 h 3558117"/>
              <a:gd name="connsiteX15" fmla="*/ 3823230 w 4351867"/>
              <a:gd name="connsiteY15" fmla="*/ 1290637 h 3558117"/>
              <a:gd name="connsiteX16" fmla="*/ 4351867 w 4351867"/>
              <a:gd name="connsiteY16" fmla="*/ 1538288 h 3558117"/>
              <a:gd name="connsiteX17" fmla="*/ 4080934 w 4351867"/>
              <a:gd name="connsiteY17" fmla="*/ 3558117 h 3558117"/>
              <a:gd name="connsiteX18" fmla="*/ 0 w 4351867"/>
              <a:gd name="connsiteY18" fmla="*/ 3558117 h 3558117"/>
              <a:gd name="connsiteX19" fmla="*/ 0 w 4351867"/>
              <a:gd name="connsiteY19" fmla="*/ 137583 h 3558117"/>
              <a:gd name="connsiteX0" fmla="*/ 0 w 4351867"/>
              <a:gd name="connsiteY0" fmla="*/ 137583 h 3558117"/>
              <a:gd name="connsiteX1" fmla="*/ 3489855 w 4351867"/>
              <a:gd name="connsiteY1" fmla="*/ 4764 h 3558117"/>
              <a:gd name="connsiteX2" fmla="*/ 3742267 w 4351867"/>
              <a:gd name="connsiteY2" fmla="*/ 0 h 3558117"/>
              <a:gd name="connsiteX3" fmla="*/ 3604154 w 4351867"/>
              <a:gd name="connsiteY3" fmla="*/ 414338 h 3558117"/>
              <a:gd name="connsiteX4" fmla="*/ 2756430 w 4351867"/>
              <a:gd name="connsiteY4" fmla="*/ 376238 h 3558117"/>
              <a:gd name="connsiteX5" fmla="*/ 2642129 w 4351867"/>
              <a:gd name="connsiteY5" fmla="*/ 519112 h 3558117"/>
              <a:gd name="connsiteX6" fmla="*/ 2594504 w 4351867"/>
              <a:gd name="connsiteY6" fmla="*/ 595313 h 3558117"/>
              <a:gd name="connsiteX7" fmla="*/ 2113493 w 4351867"/>
              <a:gd name="connsiteY7" fmla="*/ 657225 h 3558117"/>
              <a:gd name="connsiteX8" fmla="*/ 2123017 w 4351867"/>
              <a:gd name="connsiteY8" fmla="*/ 828676 h 3558117"/>
              <a:gd name="connsiteX9" fmla="*/ 1937279 w 4351867"/>
              <a:gd name="connsiteY9" fmla="*/ 766762 h 3558117"/>
              <a:gd name="connsiteX10" fmla="*/ 1656292 w 4351867"/>
              <a:gd name="connsiteY10" fmla="*/ 866775 h 3558117"/>
              <a:gd name="connsiteX11" fmla="*/ 1594380 w 4351867"/>
              <a:gd name="connsiteY11" fmla="*/ 990601 h 3558117"/>
              <a:gd name="connsiteX12" fmla="*/ 2380192 w 4351867"/>
              <a:gd name="connsiteY12" fmla="*/ 1271588 h 3558117"/>
              <a:gd name="connsiteX13" fmla="*/ 2494492 w 4351867"/>
              <a:gd name="connsiteY13" fmla="*/ 1343025 h 3558117"/>
              <a:gd name="connsiteX14" fmla="*/ 3276072 w 4351867"/>
              <a:gd name="connsiteY14" fmla="*/ 1937808 h 3558117"/>
              <a:gd name="connsiteX15" fmla="*/ 3642254 w 4351867"/>
              <a:gd name="connsiteY15" fmla="*/ 1276350 h 3558117"/>
              <a:gd name="connsiteX16" fmla="*/ 3823230 w 4351867"/>
              <a:gd name="connsiteY16" fmla="*/ 1290637 h 3558117"/>
              <a:gd name="connsiteX17" fmla="*/ 4351867 w 4351867"/>
              <a:gd name="connsiteY17" fmla="*/ 1538288 h 3558117"/>
              <a:gd name="connsiteX18" fmla="*/ 4080934 w 4351867"/>
              <a:gd name="connsiteY18" fmla="*/ 3558117 h 3558117"/>
              <a:gd name="connsiteX19" fmla="*/ 0 w 4351867"/>
              <a:gd name="connsiteY19" fmla="*/ 3558117 h 3558117"/>
              <a:gd name="connsiteX20" fmla="*/ 0 w 4351867"/>
              <a:gd name="connsiteY20" fmla="*/ 137583 h 3558117"/>
              <a:gd name="connsiteX0" fmla="*/ 0 w 4351867"/>
              <a:gd name="connsiteY0" fmla="*/ 137583 h 3558117"/>
              <a:gd name="connsiteX1" fmla="*/ 3489855 w 4351867"/>
              <a:gd name="connsiteY1" fmla="*/ 4764 h 3558117"/>
              <a:gd name="connsiteX2" fmla="*/ 3742267 w 4351867"/>
              <a:gd name="connsiteY2" fmla="*/ 0 h 3558117"/>
              <a:gd name="connsiteX3" fmla="*/ 3604154 w 4351867"/>
              <a:gd name="connsiteY3" fmla="*/ 414338 h 3558117"/>
              <a:gd name="connsiteX4" fmla="*/ 2756430 w 4351867"/>
              <a:gd name="connsiteY4" fmla="*/ 376238 h 3558117"/>
              <a:gd name="connsiteX5" fmla="*/ 2642129 w 4351867"/>
              <a:gd name="connsiteY5" fmla="*/ 519112 h 3558117"/>
              <a:gd name="connsiteX6" fmla="*/ 2594504 w 4351867"/>
              <a:gd name="connsiteY6" fmla="*/ 595313 h 3558117"/>
              <a:gd name="connsiteX7" fmla="*/ 2113493 w 4351867"/>
              <a:gd name="connsiteY7" fmla="*/ 657225 h 3558117"/>
              <a:gd name="connsiteX8" fmla="*/ 2123017 w 4351867"/>
              <a:gd name="connsiteY8" fmla="*/ 828676 h 3558117"/>
              <a:gd name="connsiteX9" fmla="*/ 1937279 w 4351867"/>
              <a:gd name="connsiteY9" fmla="*/ 766762 h 3558117"/>
              <a:gd name="connsiteX10" fmla="*/ 1656292 w 4351867"/>
              <a:gd name="connsiteY10" fmla="*/ 866775 h 3558117"/>
              <a:gd name="connsiteX11" fmla="*/ 1594380 w 4351867"/>
              <a:gd name="connsiteY11" fmla="*/ 990601 h 3558117"/>
              <a:gd name="connsiteX12" fmla="*/ 2380192 w 4351867"/>
              <a:gd name="connsiteY12" fmla="*/ 1271588 h 3558117"/>
              <a:gd name="connsiteX13" fmla="*/ 2494492 w 4351867"/>
              <a:gd name="connsiteY13" fmla="*/ 1343025 h 3558117"/>
              <a:gd name="connsiteX14" fmla="*/ 3276072 w 4351867"/>
              <a:gd name="connsiteY14" fmla="*/ 1937808 h 3558117"/>
              <a:gd name="connsiteX15" fmla="*/ 3642254 w 4351867"/>
              <a:gd name="connsiteY15" fmla="*/ 1276350 h 3558117"/>
              <a:gd name="connsiteX16" fmla="*/ 3823230 w 4351867"/>
              <a:gd name="connsiteY16" fmla="*/ 1290637 h 3558117"/>
              <a:gd name="connsiteX17" fmla="*/ 4351867 w 4351867"/>
              <a:gd name="connsiteY17" fmla="*/ 1538288 h 3558117"/>
              <a:gd name="connsiteX18" fmla="*/ 4080934 w 4351867"/>
              <a:gd name="connsiteY18" fmla="*/ 3558117 h 3558117"/>
              <a:gd name="connsiteX19" fmla="*/ 0 w 4351867"/>
              <a:gd name="connsiteY19" fmla="*/ 3558117 h 3558117"/>
              <a:gd name="connsiteX20" fmla="*/ 0 w 4351867"/>
              <a:gd name="connsiteY20" fmla="*/ 137583 h 3558117"/>
              <a:gd name="connsiteX0" fmla="*/ 0 w 4351867"/>
              <a:gd name="connsiteY0" fmla="*/ 428094 h 3848628"/>
              <a:gd name="connsiteX1" fmla="*/ 3689880 w 4351867"/>
              <a:gd name="connsiteY1" fmla="*/ 0 h 3848628"/>
              <a:gd name="connsiteX2" fmla="*/ 3742267 w 4351867"/>
              <a:gd name="connsiteY2" fmla="*/ 290511 h 3848628"/>
              <a:gd name="connsiteX3" fmla="*/ 3604154 w 4351867"/>
              <a:gd name="connsiteY3" fmla="*/ 704849 h 3848628"/>
              <a:gd name="connsiteX4" fmla="*/ 2756430 w 4351867"/>
              <a:gd name="connsiteY4" fmla="*/ 666749 h 3848628"/>
              <a:gd name="connsiteX5" fmla="*/ 2642129 w 4351867"/>
              <a:gd name="connsiteY5" fmla="*/ 809623 h 3848628"/>
              <a:gd name="connsiteX6" fmla="*/ 2594504 w 4351867"/>
              <a:gd name="connsiteY6" fmla="*/ 885824 h 3848628"/>
              <a:gd name="connsiteX7" fmla="*/ 2113493 w 4351867"/>
              <a:gd name="connsiteY7" fmla="*/ 947736 h 3848628"/>
              <a:gd name="connsiteX8" fmla="*/ 2123017 w 4351867"/>
              <a:gd name="connsiteY8" fmla="*/ 1119187 h 3848628"/>
              <a:gd name="connsiteX9" fmla="*/ 1937279 w 4351867"/>
              <a:gd name="connsiteY9" fmla="*/ 1057273 h 3848628"/>
              <a:gd name="connsiteX10" fmla="*/ 1656292 w 4351867"/>
              <a:gd name="connsiteY10" fmla="*/ 1157286 h 3848628"/>
              <a:gd name="connsiteX11" fmla="*/ 1594380 w 4351867"/>
              <a:gd name="connsiteY11" fmla="*/ 1281112 h 3848628"/>
              <a:gd name="connsiteX12" fmla="*/ 2380192 w 4351867"/>
              <a:gd name="connsiteY12" fmla="*/ 1562099 h 3848628"/>
              <a:gd name="connsiteX13" fmla="*/ 2494492 w 4351867"/>
              <a:gd name="connsiteY13" fmla="*/ 1633536 h 3848628"/>
              <a:gd name="connsiteX14" fmla="*/ 3276072 w 4351867"/>
              <a:gd name="connsiteY14" fmla="*/ 2228319 h 3848628"/>
              <a:gd name="connsiteX15" fmla="*/ 3642254 w 4351867"/>
              <a:gd name="connsiteY15" fmla="*/ 1566861 h 3848628"/>
              <a:gd name="connsiteX16" fmla="*/ 3823230 w 4351867"/>
              <a:gd name="connsiteY16" fmla="*/ 1581148 h 3848628"/>
              <a:gd name="connsiteX17" fmla="*/ 4351867 w 4351867"/>
              <a:gd name="connsiteY17" fmla="*/ 1828799 h 3848628"/>
              <a:gd name="connsiteX18" fmla="*/ 4080934 w 4351867"/>
              <a:gd name="connsiteY18" fmla="*/ 3848628 h 3848628"/>
              <a:gd name="connsiteX19" fmla="*/ 0 w 4351867"/>
              <a:gd name="connsiteY19" fmla="*/ 3848628 h 3848628"/>
              <a:gd name="connsiteX20" fmla="*/ 0 w 4351867"/>
              <a:gd name="connsiteY20" fmla="*/ 428094 h 3848628"/>
              <a:gd name="connsiteX0" fmla="*/ 0 w 4351867"/>
              <a:gd name="connsiteY0" fmla="*/ 428094 h 3848628"/>
              <a:gd name="connsiteX1" fmla="*/ 2194455 w 4351867"/>
              <a:gd name="connsiteY1" fmla="*/ 176212 h 3848628"/>
              <a:gd name="connsiteX2" fmla="*/ 3689880 w 4351867"/>
              <a:gd name="connsiteY2" fmla="*/ 0 h 3848628"/>
              <a:gd name="connsiteX3" fmla="*/ 3742267 w 4351867"/>
              <a:gd name="connsiteY3" fmla="*/ 290511 h 3848628"/>
              <a:gd name="connsiteX4" fmla="*/ 3604154 w 4351867"/>
              <a:gd name="connsiteY4" fmla="*/ 704849 h 3848628"/>
              <a:gd name="connsiteX5" fmla="*/ 2756430 w 4351867"/>
              <a:gd name="connsiteY5" fmla="*/ 666749 h 3848628"/>
              <a:gd name="connsiteX6" fmla="*/ 2642129 w 4351867"/>
              <a:gd name="connsiteY6" fmla="*/ 809623 h 3848628"/>
              <a:gd name="connsiteX7" fmla="*/ 2594504 w 4351867"/>
              <a:gd name="connsiteY7" fmla="*/ 885824 h 3848628"/>
              <a:gd name="connsiteX8" fmla="*/ 2113493 w 4351867"/>
              <a:gd name="connsiteY8" fmla="*/ 947736 h 3848628"/>
              <a:gd name="connsiteX9" fmla="*/ 2123017 w 4351867"/>
              <a:gd name="connsiteY9" fmla="*/ 1119187 h 3848628"/>
              <a:gd name="connsiteX10" fmla="*/ 1937279 w 4351867"/>
              <a:gd name="connsiteY10" fmla="*/ 1057273 h 3848628"/>
              <a:gd name="connsiteX11" fmla="*/ 1656292 w 4351867"/>
              <a:gd name="connsiteY11" fmla="*/ 1157286 h 3848628"/>
              <a:gd name="connsiteX12" fmla="*/ 1594380 w 4351867"/>
              <a:gd name="connsiteY12" fmla="*/ 1281112 h 3848628"/>
              <a:gd name="connsiteX13" fmla="*/ 2380192 w 4351867"/>
              <a:gd name="connsiteY13" fmla="*/ 1562099 h 3848628"/>
              <a:gd name="connsiteX14" fmla="*/ 2494492 w 4351867"/>
              <a:gd name="connsiteY14" fmla="*/ 1633536 h 3848628"/>
              <a:gd name="connsiteX15" fmla="*/ 3276072 w 4351867"/>
              <a:gd name="connsiteY15" fmla="*/ 2228319 h 3848628"/>
              <a:gd name="connsiteX16" fmla="*/ 3642254 w 4351867"/>
              <a:gd name="connsiteY16" fmla="*/ 1566861 h 3848628"/>
              <a:gd name="connsiteX17" fmla="*/ 3823230 w 4351867"/>
              <a:gd name="connsiteY17" fmla="*/ 1581148 h 3848628"/>
              <a:gd name="connsiteX18" fmla="*/ 4351867 w 4351867"/>
              <a:gd name="connsiteY18" fmla="*/ 1828799 h 3848628"/>
              <a:gd name="connsiteX19" fmla="*/ 4080934 w 4351867"/>
              <a:gd name="connsiteY19" fmla="*/ 3848628 h 3848628"/>
              <a:gd name="connsiteX20" fmla="*/ 0 w 4351867"/>
              <a:gd name="connsiteY20" fmla="*/ 3848628 h 3848628"/>
              <a:gd name="connsiteX21" fmla="*/ 0 w 4351867"/>
              <a:gd name="connsiteY21" fmla="*/ 428094 h 3848628"/>
              <a:gd name="connsiteX0" fmla="*/ 0 w 4351867"/>
              <a:gd name="connsiteY0" fmla="*/ 428094 h 3848628"/>
              <a:gd name="connsiteX1" fmla="*/ 3342218 w 4351867"/>
              <a:gd name="connsiteY1" fmla="*/ 157162 h 3848628"/>
              <a:gd name="connsiteX2" fmla="*/ 3689880 w 4351867"/>
              <a:gd name="connsiteY2" fmla="*/ 0 h 3848628"/>
              <a:gd name="connsiteX3" fmla="*/ 3742267 w 4351867"/>
              <a:gd name="connsiteY3" fmla="*/ 290511 h 3848628"/>
              <a:gd name="connsiteX4" fmla="*/ 3604154 w 4351867"/>
              <a:gd name="connsiteY4" fmla="*/ 704849 h 3848628"/>
              <a:gd name="connsiteX5" fmla="*/ 2756430 w 4351867"/>
              <a:gd name="connsiteY5" fmla="*/ 666749 h 3848628"/>
              <a:gd name="connsiteX6" fmla="*/ 2642129 w 4351867"/>
              <a:gd name="connsiteY6" fmla="*/ 809623 h 3848628"/>
              <a:gd name="connsiteX7" fmla="*/ 2594504 w 4351867"/>
              <a:gd name="connsiteY7" fmla="*/ 885824 h 3848628"/>
              <a:gd name="connsiteX8" fmla="*/ 2113493 w 4351867"/>
              <a:gd name="connsiteY8" fmla="*/ 947736 h 3848628"/>
              <a:gd name="connsiteX9" fmla="*/ 2123017 w 4351867"/>
              <a:gd name="connsiteY9" fmla="*/ 1119187 h 3848628"/>
              <a:gd name="connsiteX10" fmla="*/ 1937279 w 4351867"/>
              <a:gd name="connsiteY10" fmla="*/ 1057273 h 3848628"/>
              <a:gd name="connsiteX11" fmla="*/ 1656292 w 4351867"/>
              <a:gd name="connsiteY11" fmla="*/ 1157286 h 3848628"/>
              <a:gd name="connsiteX12" fmla="*/ 1594380 w 4351867"/>
              <a:gd name="connsiteY12" fmla="*/ 1281112 h 3848628"/>
              <a:gd name="connsiteX13" fmla="*/ 2380192 w 4351867"/>
              <a:gd name="connsiteY13" fmla="*/ 1562099 h 3848628"/>
              <a:gd name="connsiteX14" fmla="*/ 2494492 w 4351867"/>
              <a:gd name="connsiteY14" fmla="*/ 1633536 h 3848628"/>
              <a:gd name="connsiteX15" fmla="*/ 3276072 w 4351867"/>
              <a:gd name="connsiteY15" fmla="*/ 2228319 h 3848628"/>
              <a:gd name="connsiteX16" fmla="*/ 3642254 w 4351867"/>
              <a:gd name="connsiteY16" fmla="*/ 1566861 h 3848628"/>
              <a:gd name="connsiteX17" fmla="*/ 3823230 w 4351867"/>
              <a:gd name="connsiteY17" fmla="*/ 1581148 h 3848628"/>
              <a:gd name="connsiteX18" fmla="*/ 4351867 w 4351867"/>
              <a:gd name="connsiteY18" fmla="*/ 1828799 h 3848628"/>
              <a:gd name="connsiteX19" fmla="*/ 4080934 w 4351867"/>
              <a:gd name="connsiteY19" fmla="*/ 3848628 h 3848628"/>
              <a:gd name="connsiteX20" fmla="*/ 0 w 4351867"/>
              <a:gd name="connsiteY20" fmla="*/ 3848628 h 3848628"/>
              <a:gd name="connsiteX21" fmla="*/ 0 w 4351867"/>
              <a:gd name="connsiteY21" fmla="*/ 428094 h 3848628"/>
              <a:gd name="connsiteX0" fmla="*/ 0 w 4351867"/>
              <a:gd name="connsiteY0" fmla="*/ 428094 h 3848628"/>
              <a:gd name="connsiteX1" fmla="*/ 3466043 w 4351867"/>
              <a:gd name="connsiteY1" fmla="*/ 109537 h 3848628"/>
              <a:gd name="connsiteX2" fmla="*/ 3689880 w 4351867"/>
              <a:gd name="connsiteY2" fmla="*/ 0 h 3848628"/>
              <a:gd name="connsiteX3" fmla="*/ 3742267 w 4351867"/>
              <a:gd name="connsiteY3" fmla="*/ 290511 h 3848628"/>
              <a:gd name="connsiteX4" fmla="*/ 3604154 w 4351867"/>
              <a:gd name="connsiteY4" fmla="*/ 704849 h 3848628"/>
              <a:gd name="connsiteX5" fmla="*/ 2756430 w 4351867"/>
              <a:gd name="connsiteY5" fmla="*/ 666749 h 3848628"/>
              <a:gd name="connsiteX6" fmla="*/ 2642129 w 4351867"/>
              <a:gd name="connsiteY6" fmla="*/ 809623 h 3848628"/>
              <a:gd name="connsiteX7" fmla="*/ 2594504 w 4351867"/>
              <a:gd name="connsiteY7" fmla="*/ 885824 h 3848628"/>
              <a:gd name="connsiteX8" fmla="*/ 2113493 w 4351867"/>
              <a:gd name="connsiteY8" fmla="*/ 947736 h 3848628"/>
              <a:gd name="connsiteX9" fmla="*/ 2123017 w 4351867"/>
              <a:gd name="connsiteY9" fmla="*/ 1119187 h 3848628"/>
              <a:gd name="connsiteX10" fmla="*/ 1937279 w 4351867"/>
              <a:gd name="connsiteY10" fmla="*/ 1057273 h 3848628"/>
              <a:gd name="connsiteX11" fmla="*/ 1656292 w 4351867"/>
              <a:gd name="connsiteY11" fmla="*/ 1157286 h 3848628"/>
              <a:gd name="connsiteX12" fmla="*/ 1594380 w 4351867"/>
              <a:gd name="connsiteY12" fmla="*/ 1281112 h 3848628"/>
              <a:gd name="connsiteX13" fmla="*/ 2380192 w 4351867"/>
              <a:gd name="connsiteY13" fmla="*/ 1562099 h 3848628"/>
              <a:gd name="connsiteX14" fmla="*/ 2494492 w 4351867"/>
              <a:gd name="connsiteY14" fmla="*/ 1633536 h 3848628"/>
              <a:gd name="connsiteX15" fmla="*/ 3276072 w 4351867"/>
              <a:gd name="connsiteY15" fmla="*/ 2228319 h 3848628"/>
              <a:gd name="connsiteX16" fmla="*/ 3642254 w 4351867"/>
              <a:gd name="connsiteY16" fmla="*/ 1566861 h 3848628"/>
              <a:gd name="connsiteX17" fmla="*/ 3823230 w 4351867"/>
              <a:gd name="connsiteY17" fmla="*/ 1581148 h 3848628"/>
              <a:gd name="connsiteX18" fmla="*/ 4351867 w 4351867"/>
              <a:gd name="connsiteY18" fmla="*/ 1828799 h 3848628"/>
              <a:gd name="connsiteX19" fmla="*/ 4080934 w 4351867"/>
              <a:gd name="connsiteY19" fmla="*/ 3848628 h 3848628"/>
              <a:gd name="connsiteX20" fmla="*/ 0 w 4351867"/>
              <a:gd name="connsiteY20" fmla="*/ 3848628 h 3848628"/>
              <a:gd name="connsiteX21" fmla="*/ 0 w 4351867"/>
              <a:gd name="connsiteY21" fmla="*/ 428094 h 3848628"/>
              <a:gd name="connsiteX0" fmla="*/ 0 w 4351867"/>
              <a:gd name="connsiteY0" fmla="*/ 428094 h 3848628"/>
              <a:gd name="connsiteX1" fmla="*/ 2118255 w 4351867"/>
              <a:gd name="connsiteY1" fmla="*/ 242887 h 3848628"/>
              <a:gd name="connsiteX2" fmla="*/ 3466043 w 4351867"/>
              <a:gd name="connsiteY2" fmla="*/ 109537 h 3848628"/>
              <a:gd name="connsiteX3" fmla="*/ 3689880 w 4351867"/>
              <a:gd name="connsiteY3" fmla="*/ 0 h 3848628"/>
              <a:gd name="connsiteX4" fmla="*/ 3742267 w 4351867"/>
              <a:gd name="connsiteY4" fmla="*/ 290511 h 3848628"/>
              <a:gd name="connsiteX5" fmla="*/ 3604154 w 4351867"/>
              <a:gd name="connsiteY5" fmla="*/ 704849 h 3848628"/>
              <a:gd name="connsiteX6" fmla="*/ 2756430 w 4351867"/>
              <a:gd name="connsiteY6" fmla="*/ 666749 h 3848628"/>
              <a:gd name="connsiteX7" fmla="*/ 2642129 w 4351867"/>
              <a:gd name="connsiteY7" fmla="*/ 809623 h 3848628"/>
              <a:gd name="connsiteX8" fmla="*/ 2594504 w 4351867"/>
              <a:gd name="connsiteY8" fmla="*/ 885824 h 3848628"/>
              <a:gd name="connsiteX9" fmla="*/ 2113493 w 4351867"/>
              <a:gd name="connsiteY9" fmla="*/ 947736 h 3848628"/>
              <a:gd name="connsiteX10" fmla="*/ 2123017 w 4351867"/>
              <a:gd name="connsiteY10" fmla="*/ 1119187 h 3848628"/>
              <a:gd name="connsiteX11" fmla="*/ 1937279 w 4351867"/>
              <a:gd name="connsiteY11" fmla="*/ 1057273 h 3848628"/>
              <a:gd name="connsiteX12" fmla="*/ 1656292 w 4351867"/>
              <a:gd name="connsiteY12" fmla="*/ 1157286 h 3848628"/>
              <a:gd name="connsiteX13" fmla="*/ 1594380 w 4351867"/>
              <a:gd name="connsiteY13" fmla="*/ 1281112 h 3848628"/>
              <a:gd name="connsiteX14" fmla="*/ 2380192 w 4351867"/>
              <a:gd name="connsiteY14" fmla="*/ 1562099 h 3848628"/>
              <a:gd name="connsiteX15" fmla="*/ 2494492 w 4351867"/>
              <a:gd name="connsiteY15" fmla="*/ 1633536 h 3848628"/>
              <a:gd name="connsiteX16" fmla="*/ 3276072 w 4351867"/>
              <a:gd name="connsiteY16" fmla="*/ 2228319 h 3848628"/>
              <a:gd name="connsiteX17" fmla="*/ 3642254 w 4351867"/>
              <a:gd name="connsiteY17" fmla="*/ 1566861 h 3848628"/>
              <a:gd name="connsiteX18" fmla="*/ 3823230 w 4351867"/>
              <a:gd name="connsiteY18" fmla="*/ 1581148 h 3848628"/>
              <a:gd name="connsiteX19" fmla="*/ 4351867 w 4351867"/>
              <a:gd name="connsiteY19" fmla="*/ 1828799 h 3848628"/>
              <a:gd name="connsiteX20" fmla="*/ 4080934 w 4351867"/>
              <a:gd name="connsiteY20" fmla="*/ 3848628 h 3848628"/>
              <a:gd name="connsiteX21" fmla="*/ 0 w 4351867"/>
              <a:gd name="connsiteY21" fmla="*/ 3848628 h 3848628"/>
              <a:gd name="connsiteX22" fmla="*/ 0 w 4351867"/>
              <a:gd name="connsiteY22" fmla="*/ 428094 h 3848628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466043 w 4351867"/>
              <a:gd name="connsiteY2" fmla="*/ 390525 h 4129616"/>
              <a:gd name="connsiteX3" fmla="*/ 3689880 w 4351867"/>
              <a:gd name="connsiteY3" fmla="*/ 280988 h 4129616"/>
              <a:gd name="connsiteX4" fmla="*/ 3742267 w 4351867"/>
              <a:gd name="connsiteY4" fmla="*/ 571499 h 4129616"/>
              <a:gd name="connsiteX5" fmla="*/ 3604154 w 4351867"/>
              <a:gd name="connsiteY5" fmla="*/ 985837 h 4129616"/>
              <a:gd name="connsiteX6" fmla="*/ 2756430 w 4351867"/>
              <a:gd name="connsiteY6" fmla="*/ 947737 h 4129616"/>
              <a:gd name="connsiteX7" fmla="*/ 2642129 w 4351867"/>
              <a:gd name="connsiteY7" fmla="*/ 1090611 h 4129616"/>
              <a:gd name="connsiteX8" fmla="*/ 2594504 w 4351867"/>
              <a:gd name="connsiteY8" fmla="*/ 1166812 h 4129616"/>
              <a:gd name="connsiteX9" fmla="*/ 2113493 w 4351867"/>
              <a:gd name="connsiteY9" fmla="*/ 1228724 h 4129616"/>
              <a:gd name="connsiteX10" fmla="*/ 2123017 w 4351867"/>
              <a:gd name="connsiteY10" fmla="*/ 1400175 h 4129616"/>
              <a:gd name="connsiteX11" fmla="*/ 1937279 w 4351867"/>
              <a:gd name="connsiteY11" fmla="*/ 1338261 h 4129616"/>
              <a:gd name="connsiteX12" fmla="*/ 1656292 w 4351867"/>
              <a:gd name="connsiteY12" fmla="*/ 1438274 h 4129616"/>
              <a:gd name="connsiteX13" fmla="*/ 1594380 w 4351867"/>
              <a:gd name="connsiteY13" fmla="*/ 1562100 h 4129616"/>
              <a:gd name="connsiteX14" fmla="*/ 2380192 w 4351867"/>
              <a:gd name="connsiteY14" fmla="*/ 1843087 h 4129616"/>
              <a:gd name="connsiteX15" fmla="*/ 2494492 w 4351867"/>
              <a:gd name="connsiteY15" fmla="*/ 1914524 h 4129616"/>
              <a:gd name="connsiteX16" fmla="*/ 3276072 w 4351867"/>
              <a:gd name="connsiteY16" fmla="*/ 2509307 h 4129616"/>
              <a:gd name="connsiteX17" fmla="*/ 3642254 w 4351867"/>
              <a:gd name="connsiteY17" fmla="*/ 1847849 h 4129616"/>
              <a:gd name="connsiteX18" fmla="*/ 3823230 w 4351867"/>
              <a:gd name="connsiteY18" fmla="*/ 1862136 h 4129616"/>
              <a:gd name="connsiteX19" fmla="*/ 4351867 w 4351867"/>
              <a:gd name="connsiteY19" fmla="*/ 2109787 h 4129616"/>
              <a:gd name="connsiteX20" fmla="*/ 4080934 w 4351867"/>
              <a:gd name="connsiteY20" fmla="*/ 4129616 h 4129616"/>
              <a:gd name="connsiteX21" fmla="*/ 0 w 4351867"/>
              <a:gd name="connsiteY21" fmla="*/ 4129616 h 4129616"/>
              <a:gd name="connsiteX22" fmla="*/ 0 w 4351867"/>
              <a:gd name="connsiteY22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56467 w 4351867"/>
              <a:gd name="connsiteY2" fmla="*/ 76200 h 4129616"/>
              <a:gd name="connsiteX3" fmla="*/ 3466043 w 4351867"/>
              <a:gd name="connsiteY3" fmla="*/ 390525 h 4129616"/>
              <a:gd name="connsiteX4" fmla="*/ 3689880 w 4351867"/>
              <a:gd name="connsiteY4" fmla="*/ 280988 h 4129616"/>
              <a:gd name="connsiteX5" fmla="*/ 3742267 w 4351867"/>
              <a:gd name="connsiteY5" fmla="*/ 571499 h 4129616"/>
              <a:gd name="connsiteX6" fmla="*/ 3604154 w 4351867"/>
              <a:gd name="connsiteY6" fmla="*/ 985837 h 4129616"/>
              <a:gd name="connsiteX7" fmla="*/ 2756430 w 4351867"/>
              <a:gd name="connsiteY7" fmla="*/ 947737 h 4129616"/>
              <a:gd name="connsiteX8" fmla="*/ 2642129 w 4351867"/>
              <a:gd name="connsiteY8" fmla="*/ 1090611 h 4129616"/>
              <a:gd name="connsiteX9" fmla="*/ 2594504 w 4351867"/>
              <a:gd name="connsiteY9" fmla="*/ 1166812 h 4129616"/>
              <a:gd name="connsiteX10" fmla="*/ 2113493 w 4351867"/>
              <a:gd name="connsiteY10" fmla="*/ 1228724 h 4129616"/>
              <a:gd name="connsiteX11" fmla="*/ 2123017 w 4351867"/>
              <a:gd name="connsiteY11" fmla="*/ 1400175 h 4129616"/>
              <a:gd name="connsiteX12" fmla="*/ 1937279 w 4351867"/>
              <a:gd name="connsiteY12" fmla="*/ 1338261 h 4129616"/>
              <a:gd name="connsiteX13" fmla="*/ 1656292 w 4351867"/>
              <a:gd name="connsiteY13" fmla="*/ 1438274 h 4129616"/>
              <a:gd name="connsiteX14" fmla="*/ 1594380 w 4351867"/>
              <a:gd name="connsiteY14" fmla="*/ 1562100 h 4129616"/>
              <a:gd name="connsiteX15" fmla="*/ 2380192 w 4351867"/>
              <a:gd name="connsiteY15" fmla="*/ 1843087 h 4129616"/>
              <a:gd name="connsiteX16" fmla="*/ 2494492 w 4351867"/>
              <a:gd name="connsiteY16" fmla="*/ 1914524 h 4129616"/>
              <a:gd name="connsiteX17" fmla="*/ 3276072 w 4351867"/>
              <a:gd name="connsiteY17" fmla="*/ 2509307 h 4129616"/>
              <a:gd name="connsiteX18" fmla="*/ 3642254 w 4351867"/>
              <a:gd name="connsiteY18" fmla="*/ 1847849 h 4129616"/>
              <a:gd name="connsiteX19" fmla="*/ 3823230 w 4351867"/>
              <a:gd name="connsiteY19" fmla="*/ 1862136 h 4129616"/>
              <a:gd name="connsiteX20" fmla="*/ 4351867 w 4351867"/>
              <a:gd name="connsiteY20" fmla="*/ 2109787 h 4129616"/>
              <a:gd name="connsiteX21" fmla="*/ 4080934 w 4351867"/>
              <a:gd name="connsiteY21" fmla="*/ 4129616 h 4129616"/>
              <a:gd name="connsiteX22" fmla="*/ 0 w 4351867"/>
              <a:gd name="connsiteY22" fmla="*/ 4129616 h 4129616"/>
              <a:gd name="connsiteX23" fmla="*/ 0 w 4351867"/>
              <a:gd name="connsiteY23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56467 w 4351867"/>
              <a:gd name="connsiteY2" fmla="*/ 76200 h 4129616"/>
              <a:gd name="connsiteX3" fmla="*/ 3466043 w 4351867"/>
              <a:gd name="connsiteY3" fmla="*/ 390525 h 4129616"/>
              <a:gd name="connsiteX4" fmla="*/ 3689880 w 4351867"/>
              <a:gd name="connsiteY4" fmla="*/ 280988 h 4129616"/>
              <a:gd name="connsiteX5" fmla="*/ 3742267 w 4351867"/>
              <a:gd name="connsiteY5" fmla="*/ 571499 h 4129616"/>
              <a:gd name="connsiteX6" fmla="*/ 3604154 w 4351867"/>
              <a:gd name="connsiteY6" fmla="*/ 985837 h 4129616"/>
              <a:gd name="connsiteX7" fmla="*/ 2756430 w 4351867"/>
              <a:gd name="connsiteY7" fmla="*/ 947737 h 4129616"/>
              <a:gd name="connsiteX8" fmla="*/ 2642129 w 4351867"/>
              <a:gd name="connsiteY8" fmla="*/ 1090611 h 4129616"/>
              <a:gd name="connsiteX9" fmla="*/ 2594504 w 4351867"/>
              <a:gd name="connsiteY9" fmla="*/ 1166812 h 4129616"/>
              <a:gd name="connsiteX10" fmla="*/ 2113493 w 4351867"/>
              <a:gd name="connsiteY10" fmla="*/ 1228724 h 4129616"/>
              <a:gd name="connsiteX11" fmla="*/ 2123017 w 4351867"/>
              <a:gd name="connsiteY11" fmla="*/ 1400175 h 4129616"/>
              <a:gd name="connsiteX12" fmla="*/ 1937279 w 4351867"/>
              <a:gd name="connsiteY12" fmla="*/ 1338261 h 4129616"/>
              <a:gd name="connsiteX13" fmla="*/ 1656292 w 4351867"/>
              <a:gd name="connsiteY13" fmla="*/ 1438274 h 4129616"/>
              <a:gd name="connsiteX14" fmla="*/ 1594380 w 4351867"/>
              <a:gd name="connsiteY14" fmla="*/ 1562100 h 4129616"/>
              <a:gd name="connsiteX15" fmla="*/ 2380192 w 4351867"/>
              <a:gd name="connsiteY15" fmla="*/ 1843087 h 4129616"/>
              <a:gd name="connsiteX16" fmla="*/ 2494492 w 4351867"/>
              <a:gd name="connsiteY16" fmla="*/ 1914524 h 4129616"/>
              <a:gd name="connsiteX17" fmla="*/ 3276072 w 4351867"/>
              <a:gd name="connsiteY17" fmla="*/ 2509307 h 4129616"/>
              <a:gd name="connsiteX18" fmla="*/ 3642254 w 4351867"/>
              <a:gd name="connsiteY18" fmla="*/ 1847849 h 4129616"/>
              <a:gd name="connsiteX19" fmla="*/ 3823230 w 4351867"/>
              <a:gd name="connsiteY19" fmla="*/ 1862136 h 4129616"/>
              <a:gd name="connsiteX20" fmla="*/ 4351867 w 4351867"/>
              <a:gd name="connsiteY20" fmla="*/ 2109787 h 4129616"/>
              <a:gd name="connsiteX21" fmla="*/ 4080934 w 4351867"/>
              <a:gd name="connsiteY21" fmla="*/ 4129616 h 4129616"/>
              <a:gd name="connsiteX22" fmla="*/ 0 w 4351867"/>
              <a:gd name="connsiteY22" fmla="*/ 4129616 h 4129616"/>
              <a:gd name="connsiteX23" fmla="*/ 0 w 4351867"/>
              <a:gd name="connsiteY23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56467 w 4351867"/>
              <a:gd name="connsiteY2" fmla="*/ 76200 h 4129616"/>
              <a:gd name="connsiteX3" fmla="*/ 3466043 w 4351867"/>
              <a:gd name="connsiteY3" fmla="*/ 390525 h 4129616"/>
              <a:gd name="connsiteX4" fmla="*/ 3689880 w 4351867"/>
              <a:gd name="connsiteY4" fmla="*/ 280988 h 4129616"/>
              <a:gd name="connsiteX5" fmla="*/ 3742267 w 4351867"/>
              <a:gd name="connsiteY5" fmla="*/ 571499 h 4129616"/>
              <a:gd name="connsiteX6" fmla="*/ 3604154 w 4351867"/>
              <a:gd name="connsiteY6" fmla="*/ 985837 h 4129616"/>
              <a:gd name="connsiteX7" fmla="*/ 2756430 w 4351867"/>
              <a:gd name="connsiteY7" fmla="*/ 947737 h 4129616"/>
              <a:gd name="connsiteX8" fmla="*/ 2642129 w 4351867"/>
              <a:gd name="connsiteY8" fmla="*/ 1090611 h 4129616"/>
              <a:gd name="connsiteX9" fmla="*/ 2594504 w 4351867"/>
              <a:gd name="connsiteY9" fmla="*/ 1166812 h 4129616"/>
              <a:gd name="connsiteX10" fmla="*/ 2113493 w 4351867"/>
              <a:gd name="connsiteY10" fmla="*/ 1228724 h 4129616"/>
              <a:gd name="connsiteX11" fmla="*/ 2123017 w 4351867"/>
              <a:gd name="connsiteY11" fmla="*/ 1400175 h 4129616"/>
              <a:gd name="connsiteX12" fmla="*/ 1937279 w 4351867"/>
              <a:gd name="connsiteY12" fmla="*/ 1338261 h 4129616"/>
              <a:gd name="connsiteX13" fmla="*/ 1656292 w 4351867"/>
              <a:gd name="connsiteY13" fmla="*/ 1438274 h 4129616"/>
              <a:gd name="connsiteX14" fmla="*/ 1594380 w 4351867"/>
              <a:gd name="connsiteY14" fmla="*/ 1562100 h 4129616"/>
              <a:gd name="connsiteX15" fmla="*/ 2380192 w 4351867"/>
              <a:gd name="connsiteY15" fmla="*/ 1843087 h 4129616"/>
              <a:gd name="connsiteX16" fmla="*/ 2494492 w 4351867"/>
              <a:gd name="connsiteY16" fmla="*/ 1914524 h 4129616"/>
              <a:gd name="connsiteX17" fmla="*/ 3276072 w 4351867"/>
              <a:gd name="connsiteY17" fmla="*/ 2509307 h 4129616"/>
              <a:gd name="connsiteX18" fmla="*/ 3642254 w 4351867"/>
              <a:gd name="connsiteY18" fmla="*/ 1847849 h 4129616"/>
              <a:gd name="connsiteX19" fmla="*/ 3823230 w 4351867"/>
              <a:gd name="connsiteY19" fmla="*/ 1862136 h 4129616"/>
              <a:gd name="connsiteX20" fmla="*/ 4351867 w 4351867"/>
              <a:gd name="connsiteY20" fmla="*/ 2109787 h 4129616"/>
              <a:gd name="connsiteX21" fmla="*/ 4080934 w 4351867"/>
              <a:gd name="connsiteY21" fmla="*/ 4129616 h 4129616"/>
              <a:gd name="connsiteX22" fmla="*/ 0 w 4351867"/>
              <a:gd name="connsiteY22" fmla="*/ 4129616 h 4129616"/>
              <a:gd name="connsiteX23" fmla="*/ 0 w 4351867"/>
              <a:gd name="connsiteY23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466043 w 4351867"/>
              <a:gd name="connsiteY3" fmla="*/ 390525 h 4129616"/>
              <a:gd name="connsiteX4" fmla="*/ 3689880 w 4351867"/>
              <a:gd name="connsiteY4" fmla="*/ 280988 h 4129616"/>
              <a:gd name="connsiteX5" fmla="*/ 3742267 w 4351867"/>
              <a:gd name="connsiteY5" fmla="*/ 571499 h 4129616"/>
              <a:gd name="connsiteX6" fmla="*/ 3604154 w 4351867"/>
              <a:gd name="connsiteY6" fmla="*/ 985837 h 4129616"/>
              <a:gd name="connsiteX7" fmla="*/ 2756430 w 4351867"/>
              <a:gd name="connsiteY7" fmla="*/ 947737 h 4129616"/>
              <a:gd name="connsiteX8" fmla="*/ 2642129 w 4351867"/>
              <a:gd name="connsiteY8" fmla="*/ 1090611 h 4129616"/>
              <a:gd name="connsiteX9" fmla="*/ 2594504 w 4351867"/>
              <a:gd name="connsiteY9" fmla="*/ 1166812 h 4129616"/>
              <a:gd name="connsiteX10" fmla="*/ 2113493 w 4351867"/>
              <a:gd name="connsiteY10" fmla="*/ 1228724 h 4129616"/>
              <a:gd name="connsiteX11" fmla="*/ 2123017 w 4351867"/>
              <a:gd name="connsiteY11" fmla="*/ 1400175 h 4129616"/>
              <a:gd name="connsiteX12" fmla="*/ 1937279 w 4351867"/>
              <a:gd name="connsiteY12" fmla="*/ 1338261 h 4129616"/>
              <a:gd name="connsiteX13" fmla="*/ 1656292 w 4351867"/>
              <a:gd name="connsiteY13" fmla="*/ 1438274 h 4129616"/>
              <a:gd name="connsiteX14" fmla="*/ 1594380 w 4351867"/>
              <a:gd name="connsiteY14" fmla="*/ 1562100 h 4129616"/>
              <a:gd name="connsiteX15" fmla="*/ 2380192 w 4351867"/>
              <a:gd name="connsiteY15" fmla="*/ 1843087 h 4129616"/>
              <a:gd name="connsiteX16" fmla="*/ 2494492 w 4351867"/>
              <a:gd name="connsiteY16" fmla="*/ 1914524 h 4129616"/>
              <a:gd name="connsiteX17" fmla="*/ 3276072 w 4351867"/>
              <a:gd name="connsiteY17" fmla="*/ 2509307 h 4129616"/>
              <a:gd name="connsiteX18" fmla="*/ 3642254 w 4351867"/>
              <a:gd name="connsiteY18" fmla="*/ 1847849 h 4129616"/>
              <a:gd name="connsiteX19" fmla="*/ 3823230 w 4351867"/>
              <a:gd name="connsiteY19" fmla="*/ 1862136 h 4129616"/>
              <a:gd name="connsiteX20" fmla="*/ 4351867 w 4351867"/>
              <a:gd name="connsiteY20" fmla="*/ 2109787 h 4129616"/>
              <a:gd name="connsiteX21" fmla="*/ 4080934 w 4351867"/>
              <a:gd name="connsiteY21" fmla="*/ 4129616 h 4129616"/>
              <a:gd name="connsiteX22" fmla="*/ 0 w 4351867"/>
              <a:gd name="connsiteY22" fmla="*/ 4129616 h 4129616"/>
              <a:gd name="connsiteX23" fmla="*/ 0 w 4351867"/>
              <a:gd name="connsiteY23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466043 w 4351867"/>
              <a:gd name="connsiteY3" fmla="*/ 390525 h 4129616"/>
              <a:gd name="connsiteX4" fmla="*/ 3689880 w 4351867"/>
              <a:gd name="connsiteY4" fmla="*/ 280988 h 4129616"/>
              <a:gd name="connsiteX5" fmla="*/ 3742267 w 4351867"/>
              <a:gd name="connsiteY5" fmla="*/ 571499 h 4129616"/>
              <a:gd name="connsiteX6" fmla="*/ 3604154 w 4351867"/>
              <a:gd name="connsiteY6" fmla="*/ 985837 h 4129616"/>
              <a:gd name="connsiteX7" fmla="*/ 2756430 w 4351867"/>
              <a:gd name="connsiteY7" fmla="*/ 947737 h 4129616"/>
              <a:gd name="connsiteX8" fmla="*/ 2642129 w 4351867"/>
              <a:gd name="connsiteY8" fmla="*/ 1090611 h 4129616"/>
              <a:gd name="connsiteX9" fmla="*/ 2594504 w 4351867"/>
              <a:gd name="connsiteY9" fmla="*/ 1166812 h 4129616"/>
              <a:gd name="connsiteX10" fmla="*/ 2113493 w 4351867"/>
              <a:gd name="connsiteY10" fmla="*/ 1228724 h 4129616"/>
              <a:gd name="connsiteX11" fmla="*/ 2123017 w 4351867"/>
              <a:gd name="connsiteY11" fmla="*/ 1400175 h 4129616"/>
              <a:gd name="connsiteX12" fmla="*/ 1937279 w 4351867"/>
              <a:gd name="connsiteY12" fmla="*/ 1338261 h 4129616"/>
              <a:gd name="connsiteX13" fmla="*/ 1656292 w 4351867"/>
              <a:gd name="connsiteY13" fmla="*/ 1438274 h 4129616"/>
              <a:gd name="connsiteX14" fmla="*/ 1594380 w 4351867"/>
              <a:gd name="connsiteY14" fmla="*/ 1562100 h 4129616"/>
              <a:gd name="connsiteX15" fmla="*/ 2380192 w 4351867"/>
              <a:gd name="connsiteY15" fmla="*/ 1843087 h 4129616"/>
              <a:gd name="connsiteX16" fmla="*/ 2494492 w 4351867"/>
              <a:gd name="connsiteY16" fmla="*/ 1914524 h 4129616"/>
              <a:gd name="connsiteX17" fmla="*/ 3276072 w 4351867"/>
              <a:gd name="connsiteY17" fmla="*/ 2509307 h 4129616"/>
              <a:gd name="connsiteX18" fmla="*/ 3642254 w 4351867"/>
              <a:gd name="connsiteY18" fmla="*/ 1847849 h 4129616"/>
              <a:gd name="connsiteX19" fmla="*/ 3823230 w 4351867"/>
              <a:gd name="connsiteY19" fmla="*/ 1862136 h 4129616"/>
              <a:gd name="connsiteX20" fmla="*/ 4351867 w 4351867"/>
              <a:gd name="connsiteY20" fmla="*/ 2109787 h 4129616"/>
              <a:gd name="connsiteX21" fmla="*/ 4080934 w 4351867"/>
              <a:gd name="connsiteY21" fmla="*/ 4129616 h 4129616"/>
              <a:gd name="connsiteX22" fmla="*/ 0 w 4351867"/>
              <a:gd name="connsiteY22" fmla="*/ 4129616 h 4129616"/>
              <a:gd name="connsiteX23" fmla="*/ 0 w 4351867"/>
              <a:gd name="connsiteY23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313642 w 4351867"/>
              <a:gd name="connsiteY3" fmla="*/ 342900 h 4129616"/>
              <a:gd name="connsiteX4" fmla="*/ 3466043 w 4351867"/>
              <a:gd name="connsiteY4" fmla="*/ 390525 h 4129616"/>
              <a:gd name="connsiteX5" fmla="*/ 3689880 w 4351867"/>
              <a:gd name="connsiteY5" fmla="*/ 280988 h 4129616"/>
              <a:gd name="connsiteX6" fmla="*/ 3742267 w 4351867"/>
              <a:gd name="connsiteY6" fmla="*/ 571499 h 4129616"/>
              <a:gd name="connsiteX7" fmla="*/ 3604154 w 4351867"/>
              <a:gd name="connsiteY7" fmla="*/ 985837 h 4129616"/>
              <a:gd name="connsiteX8" fmla="*/ 2756430 w 4351867"/>
              <a:gd name="connsiteY8" fmla="*/ 947737 h 4129616"/>
              <a:gd name="connsiteX9" fmla="*/ 2642129 w 4351867"/>
              <a:gd name="connsiteY9" fmla="*/ 1090611 h 4129616"/>
              <a:gd name="connsiteX10" fmla="*/ 2594504 w 4351867"/>
              <a:gd name="connsiteY10" fmla="*/ 1166812 h 4129616"/>
              <a:gd name="connsiteX11" fmla="*/ 2113493 w 4351867"/>
              <a:gd name="connsiteY11" fmla="*/ 1228724 h 4129616"/>
              <a:gd name="connsiteX12" fmla="*/ 2123017 w 4351867"/>
              <a:gd name="connsiteY12" fmla="*/ 1400175 h 4129616"/>
              <a:gd name="connsiteX13" fmla="*/ 1937279 w 4351867"/>
              <a:gd name="connsiteY13" fmla="*/ 1338261 h 4129616"/>
              <a:gd name="connsiteX14" fmla="*/ 1656292 w 4351867"/>
              <a:gd name="connsiteY14" fmla="*/ 1438274 h 4129616"/>
              <a:gd name="connsiteX15" fmla="*/ 1594380 w 4351867"/>
              <a:gd name="connsiteY15" fmla="*/ 1562100 h 4129616"/>
              <a:gd name="connsiteX16" fmla="*/ 2380192 w 4351867"/>
              <a:gd name="connsiteY16" fmla="*/ 1843087 h 4129616"/>
              <a:gd name="connsiteX17" fmla="*/ 2494492 w 4351867"/>
              <a:gd name="connsiteY17" fmla="*/ 1914524 h 4129616"/>
              <a:gd name="connsiteX18" fmla="*/ 3276072 w 4351867"/>
              <a:gd name="connsiteY18" fmla="*/ 2509307 h 4129616"/>
              <a:gd name="connsiteX19" fmla="*/ 3642254 w 4351867"/>
              <a:gd name="connsiteY19" fmla="*/ 1847849 h 4129616"/>
              <a:gd name="connsiteX20" fmla="*/ 3823230 w 4351867"/>
              <a:gd name="connsiteY20" fmla="*/ 1862136 h 4129616"/>
              <a:gd name="connsiteX21" fmla="*/ 4351867 w 4351867"/>
              <a:gd name="connsiteY21" fmla="*/ 2109787 h 4129616"/>
              <a:gd name="connsiteX22" fmla="*/ 4080934 w 4351867"/>
              <a:gd name="connsiteY22" fmla="*/ 4129616 h 4129616"/>
              <a:gd name="connsiteX23" fmla="*/ 0 w 4351867"/>
              <a:gd name="connsiteY23" fmla="*/ 4129616 h 4129616"/>
              <a:gd name="connsiteX24" fmla="*/ 0 w 4351867"/>
              <a:gd name="connsiteY24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346979 w 4351867"/>
              <a:gd name="connsiteY3" fmla="*/ 180975 h 4129616"/>
              <a:gd name="connsiteX4" fmla="*/ 3466043 w 4351867"/>
              <a:gd name="connsiteY4" fmla="*/ 390525 h 4129616"/>
              <a:gd name="connsiteX5" fmla="*/ 3689880 w 4351867"/>
              <a:gd name="connsiteY5" fmla="*/ 280988 h 4129616"/>
              <a:gd name="connsiteX6" fmla="*/ 3742267 w 4351867"/>
              <a:gd name="connsiteY6" fmla="*/ 571499 h 4129616"/>
              <a:gd name="connsiteX7" fmla="*/ 3604154 w 4351867"/>
              <a:gd name="connsiteY7" fmla="*/ 985837 h 4129616"/>
              <a:gd name="connsiteX8" fmla="*/ 2756430 w 4351867"/>
              <a:gd name="connsiteY8" fmla="*/ 947737 h 4129616"/>
              <a:gd name="connsiteX9" fmla="*/ 2642129 w 4351867"/>
              <a:gd name="connsiteY9" fmla="*/ 1090611 h 4129616"/>
              <a:gd name="connsiteX10" fmla="*/ 2594504 w 4351867"/>
              <a:gd name="connsiteY10" fmla="*/ 1166812 h 4129616"/>
              <a:gd name="connsiteX11" fmla="*/ 2113493 w 4351867"/>
              <a:gd name="connsiteY11" fmla="*/ 1228724 h 4129616"/>
              <a:gd name="connsiteX12" fmla="*/ 2123017 w 4351867"/>
              <a:gd name="connsiteY12" fmla="*/ 1400175 h 4129616"/>
              <a:gd name="connsiteX13" fmla="*/ 1937279 w 4351867"/>
              <a:gd name="connsiteY13" fmla="*/ 1338261 h 4129616"/>
              <a:gd name="connsiteX14" fmla="*/ 1656292 w 4351867"/>
              <a:gd name="connsiteY14" fmla="*/ 1438274 h 4129616"/>
              <a:gd name="connsiteX15" fmla="*/ 1594380 w 4351867"/>
              <a:gd name="connsiteY15" fmla="*/ 1562100 h 4129616"/>
              <a:gd name="connsiteX16" fmla="*/ 2380192 w 4351867"/>
              <a:gd name="connsiteY16" fmla="*/ 1843087 h 4129616"/>
              <a:gd name="connsiteX17" fmla="*/ 2494492 w 4351867"/>
              <a:gd name="connsiteY17" fmla="*/ 1914524 h 4129616"/>
              <a:gd name="connsiteX18" fmla="*/ 3276072 w 4351867"/>
              <a:gd name="connsiteY18" fmla="*/ 2509307 h 4129616"/>
              <a:gd name="connsiteX19" fmla="*/ 3642254 w 4351867"/>
              <a:gd name="connsiteY19" fmla="*/ 1847849 h 4129616"/>
              <a:gd name="connsiteX20" fmla="*/ 3823230 w 4351867"/>
              <a:gd name="connsiteY20" fmla="*/ 1862136 h 4129616"/>
              <a:gd name="connsiteX21" fmla="*/ 4351867 w 4351867"/>
              <a:gd name="connsiteY21" fmla="*/ 2109787 h 4129616"/>
              <a:gd name="connsiteX22" fmla="*/ 4080934 w 4351867"/>
              <a:gd name="connsiteY22" fmla="*/ 4129616 h 4129616"/>
              <a:gd name="connsiteX23" fmla="*/ 0 w 4351867"/>
              <a:gd name="connsiteY23" fmla="*/ 4129616 h 4129616"/>
              <a:gd name="connsiteX24" fmla="*/ 0 w 4351867"/>
              <a:gd name="connsiteY24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346979 w 4351867"/>
              <a:gd name="connsiteY3" fmla="*/ 180975 h 4129616"/>
              <a:gd name="connsiteX4" fmla="*/ 3466043 w 4351867"/>
              <a:gd name="connsiteY4" fmla="*/ 390525 h 4129616"/>
              <a:gd name="connsiteX5" fmla="*/ 3689880 w 4351867"/>
              <a:gd name="connsiteY5" fmla="*/ 280988 h 4129616"/>
              <a:gd name="connsiteX6" fmla="*/ 3742267 w 4351867"/>
              <a:gd name="connsiteY6" fmla="*/ 571499 h 4129616"/>
              <a:gd name="connsiteX7" fmla="*/ 3604154 w 4351867"/>
              <a:gd name="connsiteY7" fmla="*/ 985837 h 4129616"/>
              <a:gd name="connsiteX8" fmla="*/ 2756430 w 4351867"/>
              <a:gd name="connsiteY8" fmla="*/ 947737 h 4129616"/>
              <a:gd name="connsiteX9" fmla="*/ 2642129 w 4351867"/>
              <a:gd name="connsiteY9" fmla="*/ 1090611 h 4129616"/>
              <a:gd name="connsiteX10" fmla="*/ 2594504 w 4351867"/>
              <a:gd name="connsiteY10" fmla="*/ 1166812 h 4129616"/>
              <a:gd name="connsiteX11" fmla="*/ 2113493 w 4351867"/>
              <a:gd name="connsiteY11" fmla="*/ 1228724 h 4129616"/>
              <a:gd name="connsiteX12" fmla="*/ 2123017 w 4351867"/>
              <a:gd name="connsiteY12" fmla="*/ 1400175 h 4129616"/>
              <a:gd name="connsiteX13" fmla="*/ 1937279 w 4351867"/>
              <a:gd name="connsiteY13" fmla="*/ 1338261 h 4129616"/>
              <a:gd name="connsiteX14" fmla="*/ 1656292 w 4351867"/>
              <a:gd name="connsiteY14" fmla="*/ 1438274 h 4129616"/>
              <a:gd name="connsiteX15" fmla="*/ 1594380 w 4351867"/>
              <a:gd name="connsiteY15" fmla="*/ 1562100 h 4129616"/>
              <a:gd name="connsiteX16" fmla="*/ 2380192 w 4351867"/>
              <a:gd name="connsiteY16" fmla="*/ 1843087 h 4129616"/>
              <a:gd name="connsiteX17" fmla="*/ 2494492 w 4351867"/>
              <a:gd name="connsiteY17" fmla="*/ 1914524 h 4129616"/>
              <a:gd name="connsiteX18" fmla="*/ 3276072 w 4351867"/>
              <a:gd name="connsiteY18" fmla="*/ 2509307 h 4129616"/>
              <a:gd name="connsiteX19" fmla="*/ 3642254 w 4351867"/>
              <a:gd name="connsiteY19" fmla="*/ 1847849 h 4129616"/>
              <a:gd name="connsiteX20" fmla="*/ 3823230 w 4351867"/>
              <a:gd name="connsiteY20" fmla="*/ 1862136 h 4129616"/>
              <a:gd name="connsiteX21" fmla="*/ 4351867 w 4351867"/>
              <a:gd name="connsiteY21" fmla="*/ 2109787 h 4129616"/>
              <a:gd name="connsiteX22" fmla="*/ 4080934 w 4351867"/>
              <a:gd name="connsiteY22" fmla="*/ 4129616 h 4129616"/>
              <a:gd name="connsiteX23" fmla="*/ 0 w 4351867"/>
              <a:gd name="connsiteY23" fmla="*/ 4129616 h 4129616"/>
              <a:gd name="connsiteX24" fmla="*/ 0 w 4351867"/>
              <a:gd name="connsiteY24" fmla="*/ 709082 h 4129616"/>
              <a:gd name="connsiteX0" fmla="*/ 0 w 4351867"/>
              <a:gd name="connsiteY0" fmla="*/ 709082 h 4129616"/>
              <a:gd name="connsiteX1" fmla="*/ 2937405 w 4351867"/>
              <a:gd name="connsiteY1" fmla="*/ 0 h 4129616"/>
              <a:gd name="connsiteX2" fmla="*/ 3023130 w 4351867"/>
              <a:gd name="connsiteY2" fmla="*/ 271462 h 4129616"/>
              <a:gd name="connsiteX3" fmla="*/ 3346979 w 4351867"/>
              <a:gd name="connsiteY3" fmla="*/ 180975 h 4129616"/>
              <a:gd name="connsiteX4" fmla="*/ 3466043 w 4351867"/>
              <a:gd name="connsiteY4" fmla="*/ 390525 h 4129616"/>
              <a:gd name="connsiteX5" fmla="*/ 3689880 w 4351867"/>
              <a:gd name="connsiteY5" fmla="*/ 280988 h 4129616"/>
              <a:gd name="connsiteX6" fmla="*/ 3742267 w 4351867"/>
              <a:gd name="connsiteY6" fmla="*/ 571499 h 4129616"/>
              <a:gd name="connsiteX7" fmla="*/ 3604154 w 4351867"/>
              <a:gd name="connsiteY7" fmla="*/ 985837 h 4129616"/>
              <a:gd name="connsiteX8" fmla="*/ 2756430 w 4351867"/>
              <a:gd name="connsiteY8" fmla="*/ 947737 h 4129616"/>
              <a:gd name="connsiteX9" fmla="*/ 2642129 w 4351867"/>
              <a:gd name="connsiteY9" fmla="*/ 1090611 h 4129616"/>
              <a:gd name="connsiteX10" fmla="*/ 2594504 w 4351867"/>
              <a:gd name="connsiteY10" fmla="*/ 1166812 h 4129616"/>
              <a:gd name="connsiteX11" fmla="*/ 2113493 w 4351867"/>
              <a:gd name="connsiteY11" fmla="*/ 1228724 h 4129616"/>
              <a:gd name="connsiteX12" fmla="*/ 2123017 w 4351867"/>
              <a:gd name="connsiteY12" fmla="*/ 1400175 h 4129616"/>
              <a:gd name="connsiteX13" fmla="*/ 1937279 w 4351867"/>
              <a:gd name="connsiteY13" fmla="*/ 1338261 h 4129616"/>
              <a:gd name="connsiteX14" fmla="*/ 1656292 w 4351867"/>
              <a:gd name="connsiteY14" fmla="*/ 1438274 h 4129616"/>
              <a:gd name="connsiteX15" fmla="*/ 1594380 w 4351867"/>
              <a:gd name="connsiteY15" fmla="*/ 1562100 h 4129616"/>
              <a:gd name="connsiteX16" fmla="*/ 2380192 w 4351867"/>
              <a:gd name="connsiteY16" fmla="*/ 1843087 h 4129616"/>
              <a:gd name="connsiteX17" fmla="*/ 2494492 w 4351867"/>
              <a:gd name="connsiteY17" fmla="*/ 1914524 h 4129616"/>
              <a:gd name="connsiteX18" fmla="*/ 3276072 w 4351867"/>
              <a:gd name="connsiteY18" fmla="*/ 2509307 h 4129616"/>
              <a:gd name="connsiteX19" fmla="*/ 3642254 w 4351867"/>
              <a:gd name="connsiteY19" fmla="*/ 1847849 h 4129616"/>
              <a:gd name="connsiteX20" fmla="*/ 3823230 w 4351867"/>
              <a:gd name="connsiteY20" fmla="*/ 1862136 h 4129616"/>
              <a:gd name="connsiteX21" fmla="*/ 4351867 w 4351867"/>
              <a:gd name="connsiteY21" fmla="*/ 2109787 h 4129616"/>
              <a:gd name="connsiteX22" fmla="*/ 4080934 w 4351867"/>
              <a:gd name="connsiteY22" fmla="*/ 4129616 h 4129616"/>
              <a:gd name="connsiteX23" fmla="*/ 0 w 4351867"/>
              <a:gd name="connsiteY23" fmla="*/ 4129616 h 4129616"/>
              <a:gd name="connsiteX24" fmla="*/ 0 w 4351867"/>
              <a:gd name="connsiteY24" fmla="*/ 709082 h 4129616"/>
              <a:gd name="connsiteX0" fmla="*/ 0 w 4351867"/>
              <a:gd name="connsiteY0" fmla="*/ 709082 h 4129616"/>
              <a:gd name="connsiteX1" fmla="*/ 1665817 w 4351867"/>
              <a:gd name="connsiteY1" fmla="*/ 309563 h 4129616"/>
              <a:gd name="connsiteX2" fmla="*/ 2937405 w 4351867"/>
              <a:gd name="connsiteY2" fmla="*/ 0 h 4129616"/>
              <a:gd name="connsiteX3" fmla="*/ 3023130 w 4351867"/>
              <a:gd name="connsiteY3" fmla="*/ 271462 h 4129616"/>
              <a:gd name="connsiteX4" fmla="*/ 3346979 w 4351867"/>
              <a:gd name="connsiteY4" fmla="*/ 180975 h 4129616"/>
              <a:gd name="connsiteX5" fmla="*/ 3466043 w 4351867"/>
              <a:gd name="connsiteY5" fmla="*/ 390525 h 4129616"/>
              <a:gd name="connsiteX6" fmla="*/ 3689880 w 4351867"/>
              <a:gd name="connsiteY6" fmla="*/ 280988 h 4129616"/>
              <a:gd name="connsiteX7" fmla="*/ 3742267 w 4351867"/>
              <a:gd name="connsiteY7" fmla="*/ 571499 h 4129616"/>
              <a:gd name="connsiteX8" fmla="*/ 3604154 w 4351867"/>
              <a:gd name="connsiteY8" fmla="*/ 985837 h 4129616"/>
              <a:gd name="connsiteX9" fmla="*/ 2756430 w 4351867"/>
              <a:gd name="connsiteY9" fmla="*/ 947737 h 4129616"/>
              <a:gd name="connsiteX10" fmla="*/ 2642129 w 4351867"/>
              <a:gd name="connsiteY10" fmla="*/ 1090611 h 4129616"/>
              <a:gd name="connsiteX11" fmla="*/ 2594504 w 4351867"/>
              <a:gd name="connsiteY11" fmla="*/ 1166812 h 4129616"/>
              <a:gd name="connsiteX12" fmla="*/ 2113493 w 4351867"/>
              <a:gd name="connsiteY12" fmla="*/ 1228724 h 4129616"/>
              <a:gd name="connsiteX13" fmla="*/ 2123017 w 4351867"/>
              <a:gd name="connsiteY13" fmla="*/ 1400175 h 4129616"/>
              <a:gd name="connsiteX14" fmla="*/ 1937279 w 4351867"/>
              <a:gd name="connsiteY14" fmla="*/ 1338261 h 4129616"/>
              <a:gd name="connsiteX15" fmla="*/ 1656292 w 4351867"/>
              <a:gd name="connsiteY15" fmla="*/ 1438274 h 4129616"/>
              <a:gd name="connsiteX16" fmla="*/ 1594380 w 4351867"/>
              <a:gd name="connsiteY16" fmla="*/ 1562100 h 4129616"/>
              <a:gd name="connsiteX17" fmla="*/ 2380192 w 4351867"/>
              <a:gd name="connsiteY17" fmla="*/ 1843087 h 4129616"/>
              <a:gd name="connsiteX18" fmla="*/ 2494492 w 4351867"/>
              <a:gd name="connsiteY18" fmla="*/ 1914524 h 4129616"/>
              <a:gd name="connsiteX19" fmla="*/ 3276072 w 4351867"/>
              <a:gd name="connsiteY19" fmla="*/ 2509307 h 4129616"/>
              <a:gd name="connsiteX20" fmla="*/ 3642254 w 4351867"/>
              <a:gd name="connsiteY20" fmla="*/ 1847849 h 4129616"/>
              <a:gd name="connsiteX21" fmla="*/ 3823230 w 4351867"/>
              <a:gd name="connsiteY21" fmla="*/ 1862136 h 4129616"/>
              <a:gd name="connsiteX22" fmla="*/ 4351867 w 4351867"/>
              <a:gd name="connsiteY22" fmla="*/ 2109787 h 4129616"/>
              <a:gd name="connsiteX23" fmla="*/ 4080934 w 4351867"/>
              <a:gd name="connsiteY23" fmla="*/ 4129616 h 4129616"/>
              <a:gd name="connsiteX24" fmla="*/ 0 w 4351867"/>
              <a:gd name="connsiteY24" fmla="*/ 4129616 h 4129616"/>
              <a:gd name="connsiteX25" fmla="*/ 0 w 4351867"/>
              <a:gd name="connsiteY25" fmla="*/ 709082 h 4129616"/>
              <a:gd name="connsiteX0" fmla="*/ 0 w 4351867"/>
              <a:gd name="connsiteY0" fmla="*/ 709082 h 4129616"/>
              <a:gd name="connsiteX1" fmla="*/ 1842029 w 4351867"/>
              <a:gd name="connsiteY1" fmla="*/ 504826 h 4129616"/>
              <a:gd name="connsiteX2" fmla="*/ 2937405 w 4351867"/>
              <a:gd name="connsiteY2" fmla="*/ 0 h 4129616"/>
              <a:gd name="connsiteX3" fmla="*/ 3023130 w 4351867"/>
              <a:gd name="connsiteY3" fmla="*/ 271462 h 4129616"/>
              <a:gd name="connsiteX4" fmla="*/ 3346979 w 4351867"/>
              <a:gd name="connsiteY4" fmla="*/ 180975 h 4129616"/>
              <a:gd name="connsiteX5" fmla="*/ 3466043 w 4351867"/>
              <a:gd name="connsiteY5" fmla="*/ 390525 h 4129616"/>
              <a:gd name="connsiteX6" fmla="*/ 3689880 w 4351867"/>
              <a:gd name="connsiteY6" fmla="*/ 280988 h 4129616"/>
              <a:gd name="connsiteX7" fmla="*/ 3742267 w 4351867"/>
              <a:gd name="connsiteY7" fmla="*/ 571499 h 4129616"/>
              <a:gd name="connsiteX8" fmla="*/ 3604154 w 4351867"/>
              <a:gd name="connsiteY8" fmla="*/ 985837 h 4129616"/>
              <a:gd name="connsiteX9" fmla="*/ 2756430 w 4351867"/>
              <a:gd name="connsiteY9" fmla="*/ 947737 h 4129616"/>
              <a:gd name="connsiteX10" fmla="*/ 2642129 w 4351867"/>
              <a:gd name="connsiteY10" fmla="*/ 1090611 h 4129616"/>
              <a:gd name="connsiteX11" fmla="*/ 2594504 w 4351867"/>
              <a:gd name="connsiteY11" fmla="*/ 1166812 h 4129616"/>
              <a:gd name="connsiteX12" fmla="*/ 2113493 w 4351867"/>
              <a:gd name="connsiteY12" fmla="*/ 1228724 h 4129616"/>
              <a:gd name="connsiteX13" fmla="*/ 2123017 w 4351867"/>
              <a:gd name="connsiteY13" fmla="*/ 1400175 h 4129616"/>
              <a:gd name="connsiteX14" fmla="*/ 1937279 w 4351867"/>
              <a:gd name="connsiteY14" fmla="*/ 1338261 h 4129616"/>
              <a:gd name="connsiteX15" fmla="*/ 1656292 w 4351867"/>
              <a:gd name="connsiteY15" fmla="*/ 1438274 h 4129616"/>
              <a:gd name="connsiteX16" fmla="*/ 1594380 w 4351867"/>
              <a:gd name="connsiteY16" fmla="*/ 1562100 h 4129616"/>
              <a:gd name="connsiteX17" fmla="*/ 2380192 w 4351867"/>
              <a:gd name="connsiteY17" fmla="*/ 1843087 h 4129616"/>
              <a:gd name="connsiteX18" fmla="*/ 2494492 w 4351867"/>
              <a:gd name="connsiteY18" fmla="*/ 1914524 h 4129616"/>
              <a:gd name="connsiteX19" fmla="*/ 3276072 w 4351867"/>
              <a:gd name="connsiteY19" fmla="*/ 2509307 h 4129616"/>
              <a:gd name="connsiteX20" fmla="*/ 3642254 w 4351867"/>
              <a:gd name="connsiteY20" fmla="*/ 1847849 h 4129616"/>
              <a:gd name="connsiteX21" fmla="*/ 3823230 w 4351867"/>
              <a:gd name="connsiteY21" fmla="*/ 1862136 h 4129616"/>
              <a:gd name="connsiteX22" fmla="*/ 4351867 w 4351867"/>
              <a:gd name="connsiteY22" fmla="*/ 2109787 h 4129616"/>
              <a:gd name="connsiteX23" fmla="*/ 4080934 w 4351867"/>
              <a:gd name="connsiteY23" fmla="*/ 4129616 h 4129616"/>
              <a:gd name="connsiteX24" fmla="*/ 0 w 4351867"/>
              <a:gd name="connsiteY24" fmla="*/ 4129616 h 4129616"/>
              <a:gd name="connsiteX25" fmla="*/ 0 w 4351867"/>
              <a:gd name="connsiteY25" fmla="*/ 709082 h 4129616"/>
              <a:gd name="connsiteX0" fmla="*/ 0 w 4351867"/>
              <a:gd name="connsiteY0" fmla="*/ 709082 h 4129616"/>
              <a:gd name="connsiteX1" fmla="*/ 1842029 w 4351867"/>
              <a:gd name="connsiteY1" fmla="*/ 504826 h 4129616"/>
              <a:gd name="connsiteX2" fmla="*/ 2937405 w 4351867"/>
              <a:gd name="connsiteY2" fmla="*/ 0 h 4129616"/>
              <a:gd name="connsiteX3" fmla="*/ 3023130 w 4351867"/>
              <a:gd name="connsiteY3" fmla="*/ 271462 h 4129616"/>
              <a:gd name="connsiteX4" fmla="*/ 3346979 w 4351867"/>
              <a:gd name="connsiteY4" fmla="*/ 180975 h 4129616"/>
              <a:gd name="connsiteX5" fmla="*/ 3466043 w 4351867"/>
              <a:gd name="connsiteY5" fmla="*/ 390525 h 4129616"/>
              <a:gd name="connsiteX6" fmla="*/ 3689880 w 4351867"/>
              <a:gd name="connsiteY6" fmla="*/ 280988 h 4129616"/>
              <a:gd name="connsiteX7" fmla="*/ 3742267 w 4351867"/>
              <a:gd name="connsiteY7" fmla="*/ 571499 h 4129616"/>
              <a:gd name="connsiteX8" fmla="*/ 3604154 w 4351867"/>
              <a:gd name="connsiteY8" fmla="*/ 985837 h 4129616"/>
              <a:gd name="connsiteX9" fmla="*/ 2756430 w 4351867"/>
              <a:gd name="connsiteY9" fmla="*/ 947737 h 4129616"/>
              <a:gd name="connsiteX10" fmla="*/ 2642129 w 4351867"/>
              <a:gd name="connsiteY10" fmla="*/ 1090611 h 4129616"/>
              <a:gd name="connsiteX11" fmla="*/ 2594504 w 4351867"/>
              <a:gd name="connsiteY11" fmla="*/ 1166812 h 4129616"/>
              <a:gd name="connsiteX12" fmla="*/ 2113493 w 4351867"/>
              <a:gd name="connsiteY12" fmla="*/ 1228724 h 4129616"/>
              <a:gd name="connsiteX13" fmla="*/ 2123017 w 4351867"/>
              <a:gd name="connsiteY13" fmla="*/ 1400175 h 4129616"/>
              <a:gd name="connsiteX14" fmla="*/ 1937279 w 4351867"/>
              <a:gd name="connsiteY14" fmla="*/ 1338261 h 4129616"/>
              <a:gd name="connsiteX15" fmla="*/ 1656292 w 4351867"/>
              <a:gd name="connsiteY15" fmla="*/ 1438274 h 4129616"/>
              <a:gd name="connsiteX16" fmla="*/ 1594380 w 4351867"/>
              <a:gd name="connsiteY16" fmla="*/ 1562100 h 4129616"/>
              <a:gd name="connsiteX17" fmla="*/ 2380192 w 4351867"/>
              <a:gd name="connsiteY17" fmla="*/ 1843087 h 4129616"/>
              <a:gd name="connsiteX18" fmla="*/ 2494492 w 4351867"/>
              <a:gd name="connsiteY18" fmla="*/ 1914524 h 4129616"/>
              <a:gd name="connsiteX19" fmla="*/ 3276072 w 4351867"/>
              <a:gd name="connsiteY19" fmla="*/ 2509307 h 4129616"/>
              <a:gd name="connsiteX20" fmla="*/ 3642254 w 4351867"/>
              <a:gd name="connsiteY20" fmla="*/ 1847849 h 4129616"/>
              <a:gd name="connsiteX21" fmla="*/ 3823230 w 4351867"/>
              <a:gd name="connsiteY21" fmla="*/ 1862136 h 4129616"/>
              <a:gd name="connsiteX22" fmla="*/ 4351867 w 4351867"/>
              <a:gd name="connsiteY22" fmla="*/ 2109787 h 4129616"/>
              <a:gd name="connsiteX23" fmla="*/ 4080934 w 4351867"/>
              <a:gd name="connsiteY23" fmla="*/ 4129616 h 4129616"/>
              <a:gd name="connsiteX24" fmla="*/ 0 w 4351867"/>
              <a:gd name="connsiteY24" fmla="*/ 4129616 h 4129616"/>
              <a:gd name="connsiteX25" fmla="*/ 0 w 4351867"/>
              <a:gd name="connsiteY25" fmla="*/ 709082 h 4129616"/>
              <a:gd name="connsiteX0" fmla="*/ 0 w 4351867"/>
              <a:gd name="connsiteY0" fmla="*/ 709082 h 4129616"/>
              <a:gd name="connsiteX1" fmla="*/ 1041930 w 4351867"/>
              <a:gd name="connsiteY1" fmla="*/ 585788 h 4129616"/>
              <a:gd name="connsiteX2" fmla="*/ 1842029 w 4351867"/>
              <a:gd name="connsiteY2" fmla="*/ 504826 h 4129616"/>
              <a:gd name="connsiteX3" fmla="*/ 2937405 w 4351867"/>
              <a:gd name="connsiteY3" fmla="*/ 0 h 4129616"/>
              <a:gd name="connsiteX4" fmla="*/ 3023130 w 4351867"/>
              <a:gd name="connsiteY4" fmla="*/ 271462 h 4129616"/>
              <a:gd name="connsiteX5" fmla="*/ 3346979 w 4351867"/>
              <a:gd name="connsiteY5" fmla="*/ 180975 h 4129616"/>
              <a:gd name="connsiteX6" fmla="*/ 3466043 w 4351867"/>
              <a:gd name="connsiteY6" fmla="*/ 390525 h 4129616"/>
              <a:gd name="connsiteX7" fmla="*/ 3689880 w 4351867"/>
              <a:gd name="connsiteY7" fmla="*/ 280988 h 4129616"/>
              <a:gd name="connsiteX8" fmla="*/ 3742267 w 4351867"/>
              <a:gd name="connsiteY8" fmla="*/ 571499 h 4129616"/>
              <a:gd name="connsiteX9" fmla="*/ 3604154 w 4351867"/>
              <a:gd name="connsiteY9" fmla="*/ 985837 h 4129616"/>
              <a:gd name="connsiteX10" fmla="*/ 2756430 w 4351867"/>
              <a:gd name="connsiteY10" fmla="*/ 947737 h 4129616"/>
              <a:gd name="connsiteX11" fmla="*/ 2642129 w 4351867"/>
              <a:gd name="connsiteY11" fmla="*/ 1090611 h 4129616"/>
              <a:gd name="connsiteX12" fmla="*/ 2594504 w 4351867"/>
              <a:gd name="connsiteY12" fmla="*/ 1166812 h 4129616"/>
              <a:gd name="connsiteX13" fmla="*/ 2113493 w 4351867"/>
              <a:gd name="connsiteY13" fmla="*/ 1228724 h 4129616"/>
              <a:gd name="connsiteX14" fmla="*/ 2123017 w 4351867"/>
              <a:gd name="connsiteY14" fmla="*/ 1400175 h 4129616"/>
              <a:gd name="connsiteX15" fmla="*/ 1937279 w 4351867"/>
              <a:gd name="connsiteY15" fmla="*/ 1338261 h 4129616"/>
              <a:gd name="connsiteX16" fmla="*/ 1656292 w 4351867"/>
              <a:gd name="connsiteY16" fmla="*/ 1438274 h 4129616"/>
              <a:gd name="connsiteX17" fmla="*/ 1594380 w 4351867"/>
              <a:gd name="connsiteY17" fmla="*/ 1562100 h 4129616"/>
              <a:gd name="connsiteX18" fmla="*/ 2380192 w 4351867"/>
              <a:gd name="connsiteY18" fmla="*/ 1843087 h 4129616"/>
              <a:gd name="connsiteX19" fmla="*/ 2494492 w 4351867"/>
              <a:gd name="connsiteY19" fmla="*/ 1914524 h 4129616"/>
              <a:gd name="connsiteX20" fmla="*/ 3276072 w 4351867"/>
              <a:gd name="connsiteY20" fmla="*/ 2509307 h 4129616"/>
              <a:gd name="connsiteX21" fmla="*/ 3642254 w 4351867"/>
              <a:gd name="connsiteY21" fmla="*/ 1847849 h 4129616"/>
              <a:gd name="connsiteX22" fmla="*/ 3823230 w 4351867"/>
              <a:gd name="connsiteY22" fmla="*/ 1862136 h 4129616"/>
              <a:gd name="connsiteX23" fmla="*/ 4351867 w 4351867"/>
              <a:gd name="connsiteY23" fmla="*/ 2109787 h 4129616"/>
              <a:gd name="connsiteX24" fmla="*/ 4080934 w 4351867"/>
              <a:gd name="connsiteY24" fmla="*/ 4129616 h 4129616"/>
              <a:gd name="connsiteX25" fmla="*/ 0 w 4351867"/>
              <a:gd name="connsiteY25" fmla="*/ 4129616 h 4129616"/>
              <a:gd name="connsiteX26" fmla="*/ 0 w 4351867"/>
              <a:gd name="connsiteY26" fmla="*/ 709082 h 4129616"/>
              <a:gd name="connsiteX0" fmla="*/ 0 w 4351867"/>
              <a:gd name="connsiteY0" fmla="*/ 709082 h 4129616"/>
              <a:gd name="connsiteX1" fmla="*/ 1561043 w 4351867"/>
              <a:gd name="connsiteY1" fmla="*/ 533400 h 4129616"/>
              <a:gd name="connsiteX2" fmla="*/ 1842029 w 4351867"/>
              <a:gd name="connsiteY2" fmla="*/ 504826 h 4129616"/>
              <a:gd name="connsiteX3" fmla="*/ 2937405 w 4351867"/>
              <a:gd name="connsiteY3" fmla="*/ 0 h 4129616"/>
              <a:gd name="connsiteX4" fmla="*/ 3023130 w 4351867"/>
              <a:gd name="connsiteY4" fmla="*/ 271462 h 4129616"/>
              <a:gd name="connsiteX5" fmla="*/ 3346979 w 4351867"/>
              <a:gd name="connsiteY5" fmla="*/ 180975 h 4129616"/>
              <a:gd name="connsiteX6" fmla="*/ 3466043 w 4351867"/>
              <a:gd name="connsiteY6" fmla="*/ 390525 h 4129616"/>
              <a:gd name="connsiteX7" fmla="*/ 3689880 w 4351867"/>
              <a:gd name="connsiteY7" fmla="*/ 280988 h 4129616"/>
              <a:gd name="connsiteX8" fmla="*/ 3742267 w 4351867"/>
              <a:gd name="connsiteY8" fmla="*/ 571499 h 4129616"/>
              <a:gd name="connsiteX9" fmla="*/ 3604154 w 4351867"/>
              <a:gd name="connsiteY9" fmla="*/ 985837 h 4129616"/>
              <a:gd name="connsiteX10" fmla="*/ 2756430 w 4351867"/>
              <a:gd name="connsiteY10" fmla="*/ 947737 h 4129616"/>
              <a:gd name="connsiteX11" fmla="*/ 2642129 w 4351867"/>
              <a:gd name="connsiteY11" fmla="*/ 1090611 h 4129616"/>
              <a:gd name="connsiteX12" fmla="*/ 2594504 w 4351867"/>
              <a:gd name="connsiteY12" fmla="*/ 1166812 h 4129616"/>
              <a:gd name="connsiteX13" fmla="*/ 2113493 w 4351867"/>
              <a:gd name="connsiteY13" fmla="*/ 1228724 h 4129616"/>
              <a:gd name="connsiteX14" fmla="*/ 2123017 w 4351867"/>
              <a:gd name="connsiteY14" fmla="*/ 1400175 h 4129616"/>
              <a:gd name="connsiteX15" fmla="*/ 1937279 w 4351867"/>
              <a:gd name="connsiteY15" fmla="*/ 1338261 h 4129616"/>
              <a:gd name="connsiteX16" fmla="*/ 1656292 w 4351867"/>
              <a:gd name="connsiteY16" fmla="*/ 1438274 h 4129616"/>
              <a:gd name="connsiteX17" fmla="*/ 1594380 w 4351867"/>
              <a:gd name="connsiteY17" fmla="*/ 1562100 h 4129616"/>
              <a:gd name="connsiteX18" fmla="*/ 2380192 w 4351867"/>
              <a:gd name="connsiteY18" fmla="*/ 1843087 h 4129616"/>
              <a:gd name="connsiteX19" fmla="*/ 2494492 w 4351867"/>
              <a:gd name="connsiteY19" fmla="*/ 1914524 h 4129616"/>
              <a:gd name="connsiteX20" fmla="*/ 3276072 w 4351867"/>
              <a:gd name="connsiteY20" fmla="*/ 2509307 h 4129616"/>
              <a:gd name="connsiteX21" fmla="*/ 3642254 w 4351867"/>
              <a:gd name="connsiteY21" fmla="*/ 1847849 h 4129616"/>
              <a:gd name="connsiteX22" fmla="*/ 3823230 w 4351867"/>
              <a:gd name="connsiteY22" fmla="*/ 1862136 h 4129616"/>
              <a:gd name="connsiteX23" fmla="*/ 4351867 w 4351867"/>
              <a:gd name="connsiteY23" fmla="*/ 2109787 h 4129616"/>
              <a:gd name="connsiteX24" fmla="*/ 4080934 w 4351867"/>
              <a:gd name="connsiteY24" fmla="*/ 4129616 h 4129616"/>
              <a:gd name="connsiteX25" fmla="*/ 0 w 4351867"/>
              <a:gd name="connsiteY25" fmla="*/ 4129616 h 4129616"/>
              <a:gd name="connsiteX26" fmla="*/ 0 w 4351867"/>
              <a:gd name="connsiteY26" fmla="*/ 709082 h 4129616"/>
              <a:gd name="connsiteX0" fmla="*/ 0 w 4351867"/>
              <a:gd name="connsiteY0" fmla="*/ 709082 h 4129616"/>
              <a:gd name="connsiteX1" fmla="*/ 789517 w 4351867"/>
              <a:gd name="connsiteY1" fmla="*/ 614363 h 4129616"/>
              <a:gd name="connsiteX2" fmla="*/ 1561043 w 4351867"/>
              <a:gd name="connsiteY2" fmla="*/ 533400 h 4129616"/>
              <a:gd name="connsiteX3" fmla="*/ 1842029 w 4351867"/>
              <a:gd name="connsiteY3" fmla="*/ 504826 h 4129616"/>
              <a:gd name="connsiteX4" fmla="*/ 2937405 w 4351867"/>
              <a:gd name="connsiteY4" fmla="*/ 0 h 4129616"/>
              <a:gd name="connsiteX5" fmla="*/ 3023130 w 4351867"/>
              <a:gd name="connsiteY5" fmla="*/ 271462 h 4129616"/>
              <a:gd name="connsiteX6" fmla="*/ 3346979 w 4351867"/>
              <a:gd name="connsiteY6" fmla="*/ 180975 h 4129616"/>
              <a:gd name="connsiteX7" fmla="*/ 3466043 w 4351867"/>
              <a:gd name="connsiteY7" fmla="*/ 390525 h 4129616"/>
              <a:gd name="connsiteX8" fmla="*/ 3689880 w 4351867"/>
              <a:gd name="connsiteY8" fmla="*/ 280988 h 4129616"/>
              <a:gd name="connsiteX9" fmla="*/ 3742267 w 4351867"/>
              <a:gd name="connsiteY9" fmla="*/ 571499 h 4129616"/>
              <a:gd name="connsiteX10" fmla="*/ 3604154 w 4351867"/>
              <a:gd name="connsiteY10" fmla="*/ 985837 h 4129616"/>
              <a:gd name="connsiteX11" fmla="*/ 2756430 w 4351867"/>
              <a:gd name="connsiteY11" fmla="*/ 947737 h 4129616"/>
              <a:gd name="connsiteX12" fmla="*/ 2642129 w 4351867"/>
              <a:gd name="connsiteY12" fmla="*/ 1090611 h 4129616"/>
              <a:gd name="connsiteX13" fmla="*/ 2594504 w 4351867"/>
              <a:gd name="connsiteY13" fmla="*/ 1166812 h 4129616"/>
              <a:gd name="connsiteX14" fmla="*/ 2113493 w 4351867"/>
              <a:gd name="connsiteY14" fmla="*/ 1228724 h 4129616"/>
              <a:gd name="connsiteX15" fmla="*/ 2123017 w 4351867"/>
              <a:gd name="connsiteY15" fmla="*/ 1400175 h 4129616"/>
              <a:gd name="connsiteX16" fmla="*/ 1937279 w 4351867"/>
              <a:gd name="connsiteY16" fmla="*/ 1338261 h 4129616"/>
              <a:gd name="connsiteX17" fmla="*/ 1656292 w 4351867"/>
              <a:gd name="connsiteY17" fmla="*/ 1438274 h 4129616"/>
              <a:gd name="connsiteX18" fmla="*/ 1594380 w 4351867"/>
              <a:gd name="connsiteY18" fmla="*/ 1562100 h 4129616"/>
              <a:gd name="connsiteX19" fmla="*/ 2380192 w 4351867"/>
              <a:gd name="connsiteY19" fmla="*/ 1843087 h 4129616"/>
              <a:gd name="connsiteX20" fmla="*/ 2494492 w 4351867"/>
              <a:gd name="connsiteY20" fmla="*/ 1914524 h 4129616"/>
              <a:gd name="connsiteX21" fmla="*/ 3276072 w 4351867"/>
              <a:gd name="connsiteY21" fmla="*/ 2509307 h 4129616"/>
              <a:gd name="connsiteX22" fmla="*/ 3642254 w 4351867"/>
              <a:gd name="connsiteY22" fmla="*/ 1847849 h 4129616"/>
              <a:gd name="connsiteX23" fmla="*/ 3823230 w 4351867"/>
              <a:gd name="connsiteY23" fmla="*/ 1862136 h 4129616"/>
              <a:gd name="connsiteX24" fmla="*/ 4351867 w 4351867"/>
              <a:gd name="connsiteY24" fmla="*/ 2109787 h 4129616"/>
              <a:gd name="connsiteX25" fmla="*/ 4080934 w 4351867"/>
              <a:gd name="connsiteY25" fmla="*/ 4129616 h 4129616"/>
              <a:gd name="connsiteX26" fmla="*/ 0 w 4351867"/>
              <a:gd name="connsiteY26" fmla="*/ 4129616 h 4129616"/>
              <a:gd name="connsiteX27" fmla="*/ 0 w 4351867"/>
              <a:gd name="connsiteY27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561043 w 4351867"/>
              <a:gd name="connsiteY2" fmla="*/ 533400 h 4129616"/>
              <a:gd name="connsiteX3" fmla="*/ 1842029 w 4351867"/>
              <a:gd name="connsiteY3" fmla="*/ 504826 h 4129616"/>
              <a:gd name="connsiteX4" fmla="*/ 2937405 w 4351867"/>
              <a:gd name="connsiteY4" fmla="*/ 0 h 4129616"/>
              <a:gd name="connsiteX5" fmla="*/ 3023130 w 4351867"/>
              <a:gd name="connsiteY5" fmla="*/ 271462 h 4129616"/>
              <a:gd name="connsiteX6" fmla="*/ 3346979 w 4351867"/>
              <a:gd name="connsiteY6" fmla="*/ 180975 h 4129616"/>
              <a:gd name="connsiteX7" fmla="*/ 3466043 w 4351867"/>
              <a:gd name="connsiteY7" fmla="*/ 390525 h 4129616"/>
              <a:gd name="connsiteX8" fmla="*/ 3689880 w 4351867"/>
              <a:gd name="connsiteY8" fmla="*/ 280988 h 4129616"/>
              <a:gd name="connsiteX9" fmla="*/ 3742267 w 4351867"/>
              <a:gd name="connsiteY9" fmla="*/ 571499 h 4129616"/>
              <a:gd name="connsiteX10" fmla="*/ 3604154 w 4351867"/>
              <a:gd name="connsiteY10" fmla="*/ 985837 h 4129616"/>
              <a:gd name="connsiteX11" fmla="*/ 2756430 w 4351867"/>
              <a:gd name="connsiteY11" fmla="*/ 947737 h 4129616"/>
              <a:gd name="connsiteX12" fmla="*/ 2642129 w 4351867"/>
              <a:gd name="connsiteY12" fmla="*/ 1090611 h 4129616"/>
              <a:gd name="connsiteX13" fmla="*/ 2594504 w 4351867"/>
              <a:gd name="connsiteY13" fmla="*/ 1166812 h 4129616"/>
              <a:gd name="connsiteX14" fmla="*/ 2113493 w 4351867"/>
              <a:gd name="connsiteY14" fmla="*/ 1228724 h 4129616"/>
              <a:gd name="connsiteX15" fmla="*/ 2123017 w 4351867"/>
              <a:gd name="connsiteY15" fmla="*/ 1400175 h 4129616"/>
              <a:gd name="connsiteX16" fmla="*/ 1937279 w 4351867"/>
              <a:gd name="connsiteY16" fmla="*/ 1338261 h 4129616"/>
              <a:gd name="connsiteX17" fmla="*/ 1656292 w 4351867"/>
              <a:gd name="connsiteY17" fmla="*/ 1438274 h 4129616"/>
              <a:gd name="connsiteX18" fmla="*/ 1594380 w 4351867"/>
              <a:gd name="connsiteY18" fmla="*/ 1562100 h 4129616"/>
              <a:gd name="connsiteX19" fmla="*/ 2380192 w 4351867"/>
              <a:gd name="connsiteY19" fmla="*/ 1843087 h 4129616"/>
              <a:gd name="connsiteX20" fmla="*/ 2494492 w 4351867"/>
              <a:gd name="connsiteY20" fmla="*/ 1914524 h 4129616"/>
              <a:gd name="connsiteX21" fmla="*/ 3276072 w 4351867"/>
              <a:gd name="connsiteY21" fmla="*/ 2509307 h 4129616"/>
              <a:gd name="connsiteX22" fmla="*/ 3642254 w 4351867"/>
              <a:gd name="connsiteY22" fmla="*/ 1847849 h 4129616"/>
              <a:gd name="connsiteX23" fmla="*/ 3823230 w 4351867"/>
              <a:gd name="connsiteY23" fmla="*/ 1862136 h 4129616"/>
              <a:gd name="connsiteX24" fmla="*/ 4351867 w 4351867"/>
              <a:gd name="connsiteY24" fmla="*/ 2109787 h 4129616"/>
              <a:gd name="connsiteX25" fmla="*/ 4080934 w 4351867"/>
              <a:gd name="connsiteY25" fmla="*/ 4129616 h 4129616"/>
              <a:gd name="connsiteX26" fmla="*/ 0 w 4351867"/>
              <a:gd name="connsiteY26" fmla="*/ 4129616 h 4129616"/>
              <a:gd name="connsiteX27" fmla="*/ 0 w 4351867"/>
              <a:gd name="connsiteY27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203855 w 4351867"/>
              <a:gd name="connsiteY2" fmla="*/ 804863 h 4129616"/>
              <a:gd name="connsiteX3" fmla="*/ 1561043 w 4351867"/>
              <a:gd name="connsiteY3" fmla="*/ 533400 h 4129616"/>
              <a:gd name="connsiteX4" fmla="*/ 1842029 w 4351867"/>
              <a:gd name="connsiteY4" fmla="*/ 504826 h 4129616"/>
              <a:gd name="connsiteX5" fmla="*/ 2937405 w 4351867"/>
              <a:gd name="connsiteY5" fmla="*/ 0 h 4129616"/>
              <a:gd name="connsiteX6" fmla="*/ 3023130 w 4351867"/>
              <a:gd name="connsiteY6" fmla="*/ 271462 h 4129616"/>
              <a:gd name="connsiteX7" fmla="*/ 3346979 w 4351867"/>
              <a:gd name="connsiteY7" fmla="*/ 180975 h 4129616"/>
              <a:gd name="connsiteX8" fmla="*/ 3466043 w 4351867"/>
              <a:gd name="connsiteY8" fmla="*/ 390525 h 4129616"/>
              <a:gd name="connsiteX9" fmla="*/ 3689880 w 4351867"/>
              <a:gd name="connsiteY9" fmla="*/ 280988 h 4129616"/>
              <a:gd name="connsiteX10" fmla="*/ 3742267 w 4351867"/>
              <a:gd name="connsiteY10" fmla="*/ 571499 h 4129616"/>
              <a:gd name="connsiteX11" fmla="*/ 3604154 w 4351867"/>
              <a:gd name="connsiteY11" fmla="*/ 985837 h 4129616"/>
              <a:gd name="connsiteX12" fmla="*/ 2756430 w 4351867"/>
              <a:gd name="connsiteY12" fmla="*/ 947737 h 4129616"/>
              <a:gd name="connsiteX13" fmla="*/ 2642129 w 4351867"/>
              <a:gd name="connsiteY13" fmla="*/ 1090611 h 4129616"/>
              <a:gd name="connsiteX14" fmla="*/ 2594504 w 4351867"/>
              <a:gd name="connsiteY14" fmla="*/ 1166812 h 4129616"/>
              <a:gd name="connsiteX15" fmla="*/ 2113493 w 4351867"/>
              <a:gd name="connsiteY15" fmla="*/ 1228724 h 4129616"/>
              <a:gd name="connsiteX16" fmla="*/ 2123017 w 4351867"/>
              <a:gd name="connsiteY16" fmla="*/ 1400175 h 4129616"/>
              <a:gd name="connsiteX17" fmla="*/ 1937279 w 4351867"/>
              <a:gd name="connsiteY17" fmla="*/ 1338261 h 4129616"/>
              <a:gd name="connsiteX18" fmla="*/ 1656292 w 4351867"/>
              <a:gd name="connsiteY18" fmla="*/ 1438274 h 4129616"/>
              <a:gd name="connsiteX19" fmla="*/ 1594380 w 4351867"/>
              <a:gd name="connsiteY19" fmla="*/ 1562100 h 4129616"/>
              <a:gd name="connsiteX20" fmla="*/ 2380192 w 4351867"/>
              <a:gd name="connsiteY20" fmla="*/ 1843087 h 4129616"/>
              <a:gd name="connsiteX21" fmla="*/ 2494492 w 4351867"/>
              <a:gd name="connsiteY21" fmla="*/ 1914524 h 4129616"/>
              <a:gd name="connsiteX22" fmla="*/ 3276072 w 4351867"/>
              <a:gd name="connsiteY22" fmla="*/ 2509307 h 4129616"/>
              <a:gd name="connsiteX23" fmla="*/ 3642254 w 4351867"/>
              <a:gd name="connsiteY23" fmla="*/ 1847849 h 4129616"/>
              <a:gd name="connsiteX24" fmla="*/ 3823230 w 4351867"/>
              <a:gd name="connsiteY24" fmla="*/ 1862136 h 4129616"/>
              <a:gd name="connsiteX25" fmla="*/ 4351867 w 4351867"/>
              <a:gd name="connsiteY25" fmla="*/ 2109787 h 4129616"/>
              <a:gd name="connsiteX26" fmla="*/ 4080934 w 4351867"/>
              <a:gd name="connsiteY26" fmla="*/ 4129616 h 4129616"/>
              <a:gd name="connsiteX27" fmla="*/ 0 w 4351867"/>
              <a:gd name="connsiteY27" fmla="*/ 4129616 h 4129616"/>
              <a:gd name="connsiteX28" fmla="*/ 0 w 4351867"/>
              <a:gd name="connsiteY28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561043 w 4351867"/>
              <a:gd name="connsiteY3" fmla="*/ 533400 h 4129616"/>
              <a:gd name="connsiteX4" fmla="*/ 1842029 w 4351867"/>
              <a:gd name="connsiteY4" fmla="*/ 504826 h 4129616"/>
              <a:gd name="connsiteX5" fmla="*/ 2937405 w 4351867"/>
              <a:gd name="connsiteY5" fmla="*/ 0 h 4129616"/>
              <a:gd name="connsiteX6" fmla="*/ 3023130 w 4351867"/>
              <a:gd name="connsiteY6" fmla="*/ 271462 h 4129616"/>
              <a:gd name="connsiteX7" fmla="*/ 3346979 w 4351867"/>
              <a:gd name="connsiteY7" fmla="*/ 180975 h 4129616"/>
              <a:gd name="connsiteX8" fmla="*/ 3466043 w 4351867"/>
              <a:gd name="connsiteY8" fmla="*/ 390525 h 4129616"/>
              <a:gd name="connsiteX9" fmla="*/ 3689880 w 4351867"/>
              <a:gd name="connsiteY9" fmla="*/ 280988 h 4129616"/>
              <a:gd name="connsiteX10" fmla="*/ 3742267 w 4351867"/>
              <a:gd name="connsiteY10" fmla="*/ 571499 h 4129616"/>
              <a:gd name="connsiteX11" fmla="*/ 3604154 w 4351867"/>
              <a:gd name="connsiteY11" fmla="*/ 985837 h 4129616"/>
              <a:gd name="connsiteX12" fmla="*/ 2756430 w 4351867"/>
              <a:gd name="connsiteY12" fmla="*/ 947737 h 4129616"/>
              <a:gd name="connsiteX13" fmla="*/ 2642129 w 4351867"/>
              <a:gd name="connsiteY13" fmla="*/ 1090611 h 4129616"/>
              <a:gd name="connsiteX14" fmla="*/ 2594504 w 4351867"/>
              <a:gd name="connsiteY14" fmla="*/ 1166812 h 4129616"/>
              <a:gd name="connsiteX15" fmla="*/ 2113493 w 4351867"/>
              <a:gd name="connsiteY15" fmla="*/ 1228724 h 4129616"/>
              <a:gd name="connsiteX16" fmla="*/ 2123017 w 4351867"/>
              <a:gd name="connsiteY16" fmla="*/ 1400175 h 4129616"/>
              <a:gd name="connsiteX17" fmla="*/ 1937279 w 4351867"/>
              <a:gd name="connsiteY17" fmla="*/ 1338261 h 4129616"/>
              <a:gd name="connsiteX18" fmla="*/ 1656292 w 4351867"/>
              <a:gd name="connsiteY18" fmla="*/ 1438274 h 4129616"/>
              <a:gd name="connsiteX19" fmla="*/ 1594380 w 4351867"/>
              <a:gd name="connsiteY19" fmla="*/ 1562100 h 4129616"/>
              <a:gd name="connsiteX20" fmla="*/ 2380192 w 4351867"/>
              <a:gd name="connsiteY20" fmla="*/ 1843087 h 4129616"/>
              <a:gd name="connsiteX21" fmla="*/ 2494492 w 4351867"/>
              <a:gd name="connsiteY21" fmla="*/ 1914524 h 4129616"/>
              <a:gd name="connsiteX22" fmla="*/ 3276072 w 4351867"/>
              <a:gd name="connsiteY22" fmla="*/ 2509307 h 4129616"/>
              <a:gd name="connsiteX23" fmla="*/ 3642254 w 4351867"/>
              <a:gd name="connsiteY23" fmla="*/ 1847849 h 4129616"/>
              <a:gd name="connsiteX24" fmla="*/ 3823230 w 4351867"/>
              <a:gd name="connsiteY24" fmla="*/ 1862136 h 4129616"/>
              <a:gd name="connsiteX25" fmla="*/ 4351867 w 4351867"/>
              <a:gd name="connsiteY25" fmla="*/ 2109787 h 4129616"/>
              <a:gd name="connsiteX26" fmla="*/ 4080934 w 4351867"/>
              <a:gd name="connsiteY26" fmla="*/ 4129616 h 4129616"/>
              <a:gd name="connsiteX27" fmla="*/ 0 w 4351867"/>
              <a:gd name="connsiteY27" fmla="*/ 4129616 h 4129616"/>
              <a:gd name="connsiteX28" fmla="*/ 0 w 4351867"/>
              <a:gd name="connsiteY28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361017 w 4351867"/>
              <a:gd name="connsiteY3" fmla="*/ 738188 h 4129616"/>
              <a:gd name="connsiteX4" fmla="*/ 1561043 w 4351867"/>
              <a:gd name="connsiteY4" fmla="*/ 533400 h 4129616"/>
              <a:gd name="connsiteX5" fmla="*/ 1842029 w 4351867"/>
              <a:gd name="connsiteY5" fmla="*/ 504826 h 4129616"/>
              <a:gd name="connsiteX6" fmla="*/ 2937405 w 4351867"/>
              <a:gd name="connsiteY6" fmla="*/ 0 h 4129616"/>
              <a:gd name="connsiteX7" fmla="*/ 3023130 w 4351867"/>
              <a:gd name="connsiteY7" fmla="*/ 271462 h 4129616"/>
              <a:gd name="connsiteX8" fmla="*/ 3346979 w 4351867"/>
              <a:gd name="connsiteY8" fmla="*/ 180975 h 4129616"/>
              <a:gd name="connsiteX9" fmla="*/ 3466043 w 4351867"/>
              <a:gd name="connsiteY9" fmla="*/ 390525 h 4129616"/>
              <a:gd name="connsiteX10" fmla="*/ 3689880 w 4351867"/>
              <a:gd name="connsiteY10" fmla="*/ 280988 h 4129616"/>
              <a:gd name="connsiteX11" fmla="*/ 3742267 w 4351867"/>
              <a:gd name="connsiteY11" fmla="*/ 571499 h 4129616"/>
              <a:gd name="connsiteX12" fmla="*/ 3604154 w 4351867"/>
              <a:gd name="connsiteY12" fmla="*/ 985837 h 4129616"/>
              <a:gd name="connsiteX13" fmla="*/ 2756430 w 4351867"/>
              <a:gd name="connsiteY13" fmla="*/ 947737 h 4129616"/>
              <a:gd name="connsiteX14" fmla="*/ 2642129 w 4351867"/>
              <a:gd name="connsiteY14" fmla="*/ 1090611 h 4129616"/>
              <a:gd name="connsiteX15" fmla="*/ 2594504 w 4351867"/>
              <a:gd name="connsiteY15" fmla="*/ 1166812 h 4129616"/>
              <a:gd name="connsiteX16" fmla="*/ 2113493 w 4351867"/>
              <a:gd name="connsiteY16" fmla="*/ 1228724 h 4129616"/>
              <a:gd name="connsiteX17" fmla="*/ 2123017 w 4351867"/>
              <a:gd name="connsiteY17" fmla="*/ 1400175 h 4129616"/>
              <a:gd name="connsiteX18" fmla="*/ 1937279 w 4351867"/>
              <a:gd name="connsiteY18" fmla="*/ 1338261 h 4129616"/>
              <a:gd name="connsiteX19" fmla="*/ 1656292 w 4351867"/>
              <a:gd name="connsiteY19" fmla="*/ 1438274 h 4129616"/>
              <a:gd name="connsiteX20" fmla="*/ 1594380 w 4351867"/>
              <a:gd name="connsiteY20" fmla="*/ 1562100 h 4129616"/>
              <a:gd name="connsiteX21" fmla="*/ 2380192 w 4351867"/>
              <a:gd name="connsiteY21" fmla="*/ 1843087 h 4129616"/>
              <a:gd name="connsiteX22" fmla="*/ 2494492 w 4351867"/>
              <a:gd name="connsiteY22" fmla="*/ 1914524 h 4129616"/>
              <a:gd name="connsiteX23" fmla="*/ 3276072 w 4351867"/>
              <a:gd name="connsiteY23" fmla="*/ 2509307 h 4129616"/>
              <a:gd name="connsiteX24" fmla="*/ 3642254 w 4351867"/>
              <a:gd name="connsiteY24" fmla="*/ 1847849 h 4129616"/>
              <a:gd name="connsiteX25" fmla="*/ 3823230 w 4351867"/>
              <a:gd name="connsiteY25" fmla="*/ 1862136 h 4129616"/>
              <a:gd name="connsiteX26" fmla="*/ 4351867 w 4351867"/>
              <a:gd name="connsiteY26" fmla="*/ 2109787 h 4129616"/>
              <a:gd name="connsiteX27" fmla="*/ 4080934 w 4351867"/>
              <a:gd name="connsiteY27" fmla="*/ 4129616 h 4129616"/>
              <a:gd name="connsiteX28" fmla="*/ 0 w 4351867"/>
              <a:gd name="connsiteY28" fmla="*/ 4129616 h 4129616"/>
              <a:gd name="connsiteX29" fmla="*/ 0 w 4351867"/>
              <a:gd name="connsiteY29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561043 w 4351867"/>
              <a:gd name="connsiteY4" fmla="*/ 533400 h 4129616"/>
              <a:gd name="connsiteX5" fmla="*/ 1842029 w 4351867"/>
              <a:gd name="connsiteY5" fmla="*/ 504826 h 4129616"/>
              <a:gd name="connsiteX6" fmla="*/ 2937405 w 4351867"/>
              <a:gd name="connsiteY6" fmla="*/ 0 h 4129616"/>
              <a:gd name="connsiteX7" fmla="*/ 3023130 w 4351867"/>
              <a:gd name="connsiteY7" fmla="*/ 271462 h 4129616"/>
              <a:gd name="connsiteX8" fmla="*/ 3346979 w 4351867"/>
              <a:gd name="connsiteY8" fmla="*/ 180975 h 4129616"/>
              <a:gd name="connsiteX9" fmla="*/ 3466043 w 4351867"/>
              <a:gd name="connsiteY9" fmla="*/ 390525 h 4129616"/>
              <a:gd name="connsiteX10" fmla="*/ 3689880 w 4351867"/>
              <a:gd name="connsiteY10" fmla="*/ 280988 h 4129616"/>
              <a:gd name="connsiteX11" fmla="*/ 3742267 w 4351867"/>
              <a:gd name="connsiteY11" fmla="*/ 571499 h 4129616"/>
              <a:gd name="connsiteX12" fmla="*/ 3604154 w 4351867"/>
              <a:gd name="connsiteY12" fmla="*/ 985837 h 4129616"/>
              <a:gd name="connsiteX13" fmla="*/ 2756430 w 4351867"/>
              <a:gd name="connsiteY13" fmla="*/ 947737 h 4129616"/>
              <a:gd name="connsiteX14" fmla="*/ 2642129 w 4351867"/>
              <a:gd name="connsiteY14" fmla="*/ 1090611 h 4129616"/>
              <a:gd name="connsiteX15" fmla="*/ 2594504 w 4351867"/>
              <a:gd name="connsiteY15" fmla="*/ 1166812 h 4129616"/>
              <a:gd name="connsiteX16" fmla="*/ 2113493 w 4351867"/>
              <a:gd name="connsiteY16" fmla="*/ 1228724 h 4129616"/>
              <a:gd name="connsiteX17" fmla="*/ 2123017 w 4351867"/>
              <a:gd name="connsiteY17" fmla="*/ 1400175 h 4129616"/>
              <a:gd name="connsiteX18" fmla="*/ 1937279 w 4351867"/>
              <a:gd name="connsiteY18" fmla="*/ 1338261 h 4129616"/>
              <a:gd name="connsiteX19" fmla="*/ 1656292 w 4351867"/>
              <a:gd name="connsiteY19" fmla="*/ 1438274 h 4129616"/>
              <a:gd name="connsiteX20" fmla="*/ 1594380 w 4351867"/>
              <a:gd name="connsiteY20" fmla="*/ 1562100 h 4129616"/>
              <a:gd name="connsiteX21" fmla="*/ 2380192 w 4351867"/>
              <a:gd name="connsiteY21" fmla="*/ 1843087 h 4129616"/>
              <a:gd name="connsiteX22" fmla="*/ 2494492 w 4351867"/>
              <a:gd name="connsiteY22" fmla="*/ 1914524 h 4129616"/>
              <a:gd name="connsiteX23" fmla="*/ 3276072 w 4351867"/>
              <a:gd name="connsiteY23" fmla="*/ 2509307 h 4129616"/>
              <a:gd name="connsiteX24" fmla="*/ 3642254 w 4351867"/>
              <a:gd name="connsiteY24" fmla="*/ 1847849 h 4129616"/>
              <a:gd name="connsiteX25" fmla="*/ 3823230 w 4351867"/>
              <a:gd name="connsiteY25" fmla="*/ 1862136 h 4129616"/>
              <a:gd name="connsiteX26" fmla="*/ 4351867 w 4351867"/>
              <a:gd name="connsiteY26" fmla="*/ 2109787 h 4129616"/>
              <a:gd name="connsiteX27" fmla="*/ 4080934 w 4351867"/>
              <a:gd name="connsiteY27" fmla="*/ 4129616 h 4129616"/>
              <a:gd name="connsiteX28" fmla="*/ 0 w 4351867"/>
              <a:gd name="connsiteY28" fmla="*/ 4129616 h 4129616"/>
              <a:gd name="connsiteX29" fmla="*/ 0 w 4351867"/>
              <a:gd name="connsiteY29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437217 w 4351867"/>
              <a:gd name="connsiteY4" fmla="*/ 638175 h 4129616"/>
              <a:gd name="connsiteX5" fmla="*/ 1561043 w 4351867"/>
              <a:gd name="connsiteY5" fmla="*/ 533400 h 4129616"/>
              <a:gd name="connsiteX6" fmla="*/ 1842029 w 4351867"/>
              <a:gd name="connsiteY6" fmla="*/ 504826 h 4129616"/>
              <a:gd name="connsiteX7" fmla="*/ 2937405 w 4351867"/>
              <a:gd name="connsiteY7" fmla="*/ 0 h 4129616"/>
              <a:gd name="connsiteX8" fmla="*/ 3023130 w 4351867"/>
              <a:gd name="connsiteY8" fmla="*/ 271462 h 4129616"/>
              <a:gd name="connsiteX9" fmla="*/ 3346979 w 4351867"/>
              <a:gd name="connsiteY9" fmla="*/ 180975 h 4129616"/>
              <a:gd name="connsiteX10" fmla="*/ 3466043 w 4351867"/>
              <a:gd name="connsiteY10" fmla="*/ 390525 h 4129616"/>
              <a:gd name="connsiteX11" fmla="*/ 3689880 w 4351867"/>
              <a:gd name="connsiteY11" fmla="*/ 280988 h 4129616"/>
              <a:gd name="connsiteX12" fmla="*/ 3742267 w 4351867"/>
              <a:gd name="connsiteY12" fmla="*/ 571499 h 4129616"/>
              <a:gd name="connsiteX13" fmla="*/ 3604154 w 4351867"/>
              <a:gd name="connsiteY13" fmla="*/ 985837 h 4129616"/>
              <a:gd name="connsiteX14" fmla="*/ 2756430 w 4351867"/>
              <a:gd name="connsiteY14" fmla="*/ 947737 h 4129616"/>
              <a:gd name="connsiteX15" fmla="*/ 2642129 w 4351867"/>
              <a:gd name="connsiteY15" fmla="*/ 1090611 h 4129616"/>
              <a:gd name="connsiteX16" fmla="*/ 2594504 w 4351867"/>
              <a:gd name="connsiteY16" fmla="*/ 1166812 h 4129616"/>
              <a:gd name="connsiteX17" fmla="*/ 2113493 w 4351867"/>
              <a:gd name="connsiteY17" fmla="*/ 1228724 h 4129616"/>
              <a:gd name="connsiteX18" fmla="*/ 2123017 w 4351867"/>
              <a:gd name="connsiteY18" fmla="*/ 1400175 h 4129616"/>
              <a:gd name="connsiteX19" fmla="*/ 1937279 w 4351867"/>
              <a:gd name="connsiteY19" fmla="*/ 1338261 h 4129616"/>
              <a:gd name="connsiteX20" fmla="*/ 1656292 w 4351867"/>
              <a:gd name="connsiteY20" fmla="*/ 1438274 h 4129616"/>
              <a:gd name="connsiteX21" fmla="*/ 1594380 w 4351867"/>
              <a:gd name="connsiteY21" fmla="*/ 1562100 h 4129616"/>
              <a:gd name="connsiteX22" fmla="*/ 2380192 w 4351867"/>
              <a:gd name="connsiteY22" fmla="*/ 1843087 h 4129616"/>
              <a:gd name="connsiteX23" fmla="*/ 2494492 w 4351867"/>
              <a:gd name="connsiteY23" fmla="*/ 1914524 h 4129616"/>
              <a:gd name="connsiteX24" fmla="*/ 3276072 w 4351867"/>
              <a:gd name="connsiteY24" fmla="*/ 2509307 h 4129616"/>
              <a:gd name="connsiteX25" fmla="*/ 3642254 w 4351867"/>
              <a:gd name="connsiteY25" fmla="*/ 1847849 h 4129616"/>
              <a:gd name="connsiteX26" fmla="*/ 3823230 w 4351867"/>
              <a:gd name="connsiteY26" fmla="*/ 1862136 h 4129616"/>
              <a:gd name="connsiteX27" fmla="*/ 4351867 w 4351867"/>
              <a:gd name="connsiteY27" fmla="*/ 2109787 h 4129616"/>
              <a:gd name="connsiteX28" fmla="*/ 4080934 w 4351867"/>
              <a:gd name="connsiteY28" fmla="*/ 4129616 h 4129616"/>
              <a:gd name="connsiteX29" fmla="*/ 0 w 4351867"/>
              <a:gd name="connsiteY29" fmla="*/ 4129616 h 4129616"/>
              <a:gd name="connsiteX30" fmla="*/ 0 w 4351867"/>
              <a:gd name="connsiteY30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561043 w 4351867"/>
              <a:gd name="connsiteY5" fmla="*/ 533400 h 4129616"/>
              <a:gd name="connsiteX6" fmla="*/ 1842029 w 4351867"/>
              <a:gd name="connsiteY6" fmla="*/ 504826 h 4129616"/>
              <a:gd name="connsiteX7" fmla="*/ 2937405 w 4351867"/>
              <a:gd name="connsiteY7" fmla="*/ 0 h 4129616"/>
              <a:gd name="connsiteX8" fmla="*/ 3023130 w 4351867"/>
              <a:gd name="connsiteY8" fmla="*/ 271462 h 4129616"/>
              <a:gd name="connsiteX9" fmla="*/ 3346979 w 4351867"/>
              <a:gd name="connsiteY9" fmla="*/ 180975 h 4129616"/>
              <a:gd name="connsiteX10" fmla="*/ 3466043 w 4351867"/>
              <a:gd name="connsiteY10" fmla="*/ 390525 h 4129616"/>
              <a:gd name="connsiteX11" fmla="*/ 3689880 w 4351867"/>
              <a:gd name="connsiteY11" fmla="*/ 280988 h 4129616"/>
              <a:gd name="connsiteX12" fmla="*/ 3742267 w 4351867"/>
              <a:gd name="connsiteY12" fmla="*/ 571499 h 4129616"/>
              <a:gd name="connsiteX13" fmla="*/ 3604154 w 4351867"/>
              <a:gd name="connsiteY13" fmla="*/ 985837 h 4129616"/>
              <a:gd name="connsiteX14" fmla="*/ 2756430 w 4351867"/>
              <a:gd name="connsiteY14" fmla="*/ 947737 h 4129616"/>
              <a:gd name="connsiteX15" fmla="*/ 2642129 w 4351867"/>
              <a:gd name="connsiteY15" fmla="*/ 1090611 h 4129616"/>
              <a:gd name="connsiteX16" fmla="*/ 2594504 w 4351867"/>
              <a:gd name="connsiteY16" fmla="*/ 1166812 h 4129616"/>
              <a:gd name="connsiteX17" fmla="*/ 2113493 w 4351867"/>
              <a:gd name="connsiteY17" fmla="*/ 1228724 h 4129616"/>
              <a:gd name="connsiteX18" fmla="*/ 2123017 w 4351867"/>
              <a:gd name="connsiteY18" fmla="*/ 1400175 h 4129616"/>
              <a:gd name="connsiteX19" fmla="*/ 1937279 w 4351867"/>
              <a:gd name="connsiteY19" fmla="*/ 1338261 h 4129616"/>
              <a:gd name="connsiteX20" fmla="*/ 1656292 w 4351867"/>
              <a:gd name="connsiteY20" fmla="*/ 1438274 h 4129616"/>
              <a:gd name="connsiteX21" fmla="*/ 1594380 w 4351867"/>
              <a:gd name="connsiteY21" fmla="*/ 1562100 h 4129616"/>
              <a:gd name="connsiteX22" fmla="*/ 2380192 w 4351867"/>
              <a:gd name="connsiteY22" fmla="*/ 1843087 h 4129616"/>
              <a:gd name="connsiteX23" fmla="*/ 2494492 w 4351867"/>
              <a:gd name="connsiteY23" fmla="*/ 1914524 h 4129616"/>
              <a:gd name="connsiteX24" fmla="*/ 3276072 w 4351867"/>
              <a:gd name="connsiteY24" fmla="*/ 2509307 h 4129616"/>
              <a:gd name="connsiteX25" fmla="*/ 3642254 w 4351867"/>
              <a:gd name="connsiteY25" fmla="*/ 1847849 h 4129616"/>
              <a:gd name="connsiteX26" fmla="*/ 3823230 w 4351867"/>
              <a:gd name="connsiteY26" fmla="*/ 1862136 h 4129616"/>
              <a:gd name="connsiteX27" fmla="*/ 4351867 w 4351867"/>
              <a:gd name="connsiteY27" fmla="*/ 2109787 h 4129616"/>
              <a:gd name="connsiteX28" fmla="*/ 4080934 w 4351867"/>
              <a:gd name="connsiteY28" fmla="*/ 4129616 h 4129616"/>
              <a:gd name="connsiteX29" fmla="*/ 0 w 4351867"/>
              <a:gd name="connsiteY29" fmla="*/ 4129616 h 4129616"/>
              <a:gd name="connsiteX30" fmla="*/ 0 w 4351867"/>
              <a:gd name="connsiteY30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441980 w 4351867"/>
              <a:gd name="connsiteY5" fmla="*/ 581025 h 4129616"/>
              <a:gd name="connsiteX6" fmla="*/ 1561043 w 4351867"/>
              <a:gd name="connsiteY6" fmla="*/ 533400 h 4129616"/>
              <a:gd name="connsiteX7" fmla="*/ 1842029 w 4351867"/>
              <a:gd name="connsiteY7" fmla="*/ 504826 h 4129616"/>
              <a:gd name="connsiteX8" fmla="*/ 2937405 w 4351867"/>
              <a:gd name="connsiteY8" fmla="*/ 0 h 4129616"/>
              <a:gd name="connsiteX9" fmla="*/ 3023130 w 4351867"/>
              <a:gd name="connsiteY9" fmla="*/ 271462 h 4129616"/>
              <a:gd name="connsiteX10" fmla="*/ 3346979 w 4351867"/>
              <a:gd name="connsiteY10" fmla="*/ 180975 h 4129616"/>
              <a:gd name="connsiteX11" fmla="*/ 3466043 w 4351867"/>
              <a:gd name="connsiteY11" fmla="*/ 390525 h 4129616"/>
              <a:gd name="connsiteX12" fmla="*/ 3689880 w 4351867"/>
              <a:gd name="connsiteY12" fmla="*/ 280988 h 4129616"/>
              <a:gd name="connsiteX13" fmla="*/ 3742267 w 4351867"/>
              <a:gd name="connsiteY13" fmla="*/ 571499 h 4129616"/>
              <a:gd name="connsiteX14" fmla="*/ 3604154 w 4351867"/>
              <a:gd name="connsiteY14" fmla="*/ 985837 h 4129616"/>
              <a:gd name="connsiteX15" fmla="*/ 2756430 w 4351867"/>
              <a:gd name="connsiteY15" fmla="*/ 947737 h 4129616"/>
              <a:gd name="connsiteX16" fmla="*/ 2642129 w 4351867"/>
              <a:gd name="connsiteY16" fmla="*/ 1090611 h 4129616"/>
              <a:gd name="connsiteX17" fmla="*/ 2594504 w 4351867"/>
              <a:gd name="connsiteY17" fmla="*/ 1166812 h 4129616"/>
              <a:gd name="connsiteX18" fmla="*/ 2113493 w 4351867"/>
              <a:gd name="connsiteY18" fmla="*/ 1228724 h 4129616"/>
              <a:gd name="connsiteX19" fmla="*/ 2123017 w 4351867"/>
              <a:gd name="connsiteY19" fmla="*/ 1400175 h 4129616"/>
              <a:gd name="connsiteX20" fmla="*/ 1937279 w 4351867"/>
              <a:gd name="connsiteY20" fmla="*/ 1338261 h 4129616"/>
              <a:gd name="connsiteX21" fmla="*/ 1656292 w 4351867"/>
              <a:gd name="connsiteY21" fmla="*/ 1438274 h 4129616"/>
              <a:gd name="connsiteX22" fmla="*/ 1594380 w 4351867"/>
              <a:gd name="connsiteY22" fmla="*/ 1562100 h 4129616"/>
              <a:gd name="connsiteX23" fmla="*/ 2380192 w 4351867"/>
              <a:gd name="connsiteY23" fmla="*/ 1843087 h 4129616"/>
              <a:gd name="connsiteX24" fmla="*/ 2494492 w 4351867"/>
              <a:gd name="connsiteY24" fmla="*/ 1914524 h 4129616"/>
              <a:gd name="connsiteX25" fmla="*/ 3276072 w 4351867"/>
              <a:gd name="connsiteY25" fmla="*/ 2509307 h 4129616"/>
              <a:gd name="connsiteX26" fmla="*/ 3642254 w 4351867"/>
              <a:gd name="connsiteY26" fmla="*/ 1847849 h 4129616"/>
              <a:gd name="connsiteX27" fmla="*/ 3823230 w 4351867"/>
              <a:gd name="connsiteY27" fmla="*/ 1862136 h 4129616"/>
              <a:gd name="connsiteX28" fmla="*/ 4351867 w 4351867"/>
              <a:gd name="connsiteY28" fmla="*/ 2109787 h 4129616"/>
              <a:gd name="connsiteX29" fmla="*/ 4080934 w 4351867"/>
              <a:gd name="connsiteY29" fmla="*/ 4129616 h 4129616"/>
              <a:gd name="connsiteX30" fmla="*/ 0 w 4351867"/>
              <a:gd name="connsiteY30" fmla="*/ 4129616 h 4129616"/>
              <a:gd name="connsiteX31" fmla="*/ 0 w 4351867"/>
              <a:gd name="connsiteY31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561043 w 4351867"/>
              <a:gd name="connsiteY6" fmla="*/ 533400 h 4129616"/>
              <a:gd name="connsiteX7" fmla="*/ 1842029 w 4351867"/>
              <a:gd name="connsiteY7" fmla="*/ 504826 h 4129616"/>
              <a:gd name="connsiteX8" fmla="*/ 2937405 w 4351867"/>
              <a:gd name="connsiteY8" fmla="*/ 0 h 4129616"/>
              <a:gd name="connsiteX9" fmla="*/ 3023130 w 4351867"/>
              <a:gd name="connsiteY9" fmla="*/ 271462 h 4129616"/>
              <a:gd name="connsiteX10" fmla="*/ 3346979 w 4351867"/>
              <a:gd name="connsiteY10" fmla="*/ 180975 h 4129616"/>
              <a:gd name="connsiteX11" fmla="*/ 3466043 w 4351867"/>
              <a:gd name="connsiteY11" fmla="*/ 390525 h 4129616"/>
              <a:gd name="connsiteX12" fmla="*/ 3689880 w 4351867"/>
              <a:gd name="connsiteY12" fmla="*/ 280988 h 4129616"/>
              <a:gd name="connsiteX13" fmla="*/ 3742267 w 4351867"/>
              <a:gd name="connsiteY13" fmla="*/ 571499 h 4129616"/>
              <a:gd name="connsiteX14" fmla="*/ 3604154 w 4351867"/>
              <a:gd name="connsiteY14" fmla="*/ 985837 h 4129616"/>
              <a:gd name="connsiteX15" fmla="*/ 2756430 w 4351867"/>
              <a:gd name="connsiteY15" fmla="*/ 947737 h 4129616"/>
              <a:gd name="connsiteX16" fmla="*/ 2642129 w 4351867"/>
              <a:gd name="connsiteY16" fmla="*/ 1090611 h 4129616"/>
              <a:gd name="connsiteX17" fmla="*/ 2594504 w 4351867"/>
              <a:gd name="connsiteY17" fmla="*/ 1166812 h 4129616"/>
              <a:gd name="connsiteX18" fmla="*/ 2113493 w 4351867"/>
              <a:gd name="connsiteY18" fmla="*/ 1228724 h 4129616"/>
              <a:gd name="connsiteX19" fmla="*/ 2123017 w 4351867"/>
              <a:gd name="connsiteY19" fmla="*/ 1400175 h 4129616"/>
              <a:gd name="connsiteX20" fmla="*/ 1937279 w 4351867"/>
              <a:gd name="connsiteY20" fmla="*/ 1338261 h 4129616"/>
              <a:gd name="connsiteX21" fmla="*/ 1656292 w 4351867"/>
              <a:gd name="connsiteY21" fmla="*/ 1438274 h 4129616"/>
              <a:gd name="connsiteX22" fmla="*/ 1594380 w 4351867"/>
              <a:gd name="connsiteY22" fmla="*/ 1562100 h 4129616"/>
              <a:gd name="connsiteX23" fmla="*/ 2380192 w 4351867"/>
              <a:gd name="connsiteY23" fmla="*/ 1843087 h 4129616"/>
              <a:gd name="connsiteX24" fmla="*/ 2494492 w 4351867"/>
              <a:gd name="connsiteY24" fmla="*/ 1914524 h 4129616"/>
              <a:gd name="connsiteX25" fmla="*/ 3276072 w 4351867"/>
              <a:gd name="connsiteY25" fmla="*/ 2509307 h 4129616"/>
              <a:gd name="connsiteX26" fmla="*/ 3642254 w 4351867"/>
              <a:gd name="connsiteY26" fmla="*/ 1847849 h 4129616"/>
              <a:gd name="connsiteX27" fmla="*/ 3823230 w 4351867"/>
              <a:gd name="connsiteY27" fmla="*/ 1862136 h 4129616"/>
              <a:gd name="connsiteX28" fmla="*/ 4351867 w 4351867"/>
              <a:gd name="connsiteY28" fmla="*/ 2109787 h 4129616"/>
              <a:gd name="connsiteX29" fmla="*/ 4080934 w 4351867"/>
              <a:gd name="connsiteY29" fmla="*/ 4129616 h 4129616"/>
              <a:gd name="connsiteX30" fmla="*/ 0 w 4351867"/>
              <a:gd name="connsiteY30" fmla="*/ 4129616 h 4129616"/>
              <a:gd name="connsiteX31" fmla="*/ 0 w 4351867"/>
              <a:gd name="connsiteY31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561043 w 4351867"/>
              <a:gd name="connsiteY6" fmla="*/ 533400 h 4129616"/>
              <a:gd name="connsiteX7" fmla="*/ 1684867 w 4351867"/>
              <a:gd name="connsiteY7" fmla="*/ 528638 h 4129616"/>
              <a:gd name="connsiteX8" fmla="*/ 1842029 w 4351867"/>
              <a:gd name="connsiteY8" fmla="*/ 504826 h 4129616"/>
              <a:gd name="connsiteX9" fmla="*/ 2937405 w 4351867"/>
              <a:gd name="connsiteY9" fmla="*/ 0 h 4129616"/>
              <a:gd name="connsiteX10" fmla="*/ 3023130 w 4351867"/>
              <a:gd name="connsiteY10" fmla="*/ 271462 h 4129616"/>
              <a:gd name="connsiteX11" fmla="*/ 3346979 w 4351867"/>
              <a:gd name="connsiteY11" fmla="*/ 180975 h 4129616"/>
              <a:gd name="connsiteX12" fmla="*/ 3466043 w 4351867"/>
              <a:gd name="connsiteY12" fmla="*/ 390525 h 4129616"/>
              <a:gd name="connsiteX13" fmla="*/ 3689880 w 4351867"/>
              <a:gd name="connsiteY13" fmla="*/ 280988 h 4129616"/>
              <a:gd name="connsiteX14" fmla="*/ 3742267 w 4351867"/>
              <a:gd name="connsiteY14" fmla="*/ 571499 h 4129616"/>
              <a:gd name="connsiteX15" fmla="*/ 3604154 w 4351867"/>
              <a:gd name="connsiteY15" fmla="*/ 985837 h 4129616"/>
              <a:gd name="connsiteX16" fmla="*/ 2756430 w 4351867"/>
              <a:gd name="connsiteY16" fmla="*/ 947737 h 4129616"/>
              <a:gd name="connsiteX17" fmla="*/ 2642129 w 4351867"/>
              <a:gd name="connsiteY17" fmla="*/ 1090611 h 4129616"/>
              <a:gd name="connsiteX18" fmla="*/ 2594504 w 4351867"/>
              <a:gd name="connsiteY18" fmla="*/ 1166812 h 4129616"/>
              <a:gd name="connsiteX19" fmla="*/ 2113493 w 4351867"/>
              <a:gd name="connsiteY19" fmla="*/ 1228724 h 4129616"/>
              <a:gd name="connsiteX20" fmla="*/ 2123017 w 4351867"/>
              <a:gd name="connsiteY20" fmla="*/ 1400175 h 4129616"/>
              <a:gd name="connsiteX21" fmla="*/ 1937279 w 4351867"/>
              <a:gd name="connsiteY21" fmla="*/ 1338261 h 4129616"/>
              <a:gd name="connsiteX22" fmla="*/ 1656292 w 4351867"/>
              <a:gd name="connsiteY22" fmla="*/ 1438274 h 4129616"/>
              <a:gd name="connsiteX23" fmla="*/ 1594380 w 4351867"/>
              <a:gd name="connsiteY23" fmla="*/ 1562100 h 4129616"/>
              <a:gd name="connsiteX24" fmla="*/ 2380192 w 4351867"/>
              <a:gd name="connsiteY24" fmla="*/ 1843087 h 4129616"/>
              <a:gd name="connsiteX25" fmla="*/ 2494492 w 4351867"/>
              <a:gd name="connsiteY25" fmla="*/ 1914524 h 4129616"/>
              <a:gd name="connsiteX26" fmla="*/ 3276072 w 4351867"/>
              <a:gd name="connsiteY26" fmla="*/ 2509307 h 4129616"/>
              <a:gd name="connsiteX27" fmla="*/ 3642254 w 4351867"/>
              <a:gd name="connsiteY27" fmla="*/ 1847849 h 4129616"/>
              <a:gd name="connsiteX28" fmla="*/ 3823230 w 4351867"/>
              <a:gd name="connsiteY28" fmla="*/ 1862136 h 4129616"/>
              <a:gd name="connsiteX29" fmla="*/ 4351867 w 4351867"/>
              <a:gd name="connsiteY29" fmla="*/ 2109787 h 4129616"/>
              <a:gd name="connsiteX30" fmla="*/ 4080934 w 4351867"/>
              <a:gd name="connsiteY30" fmla="*/ 4129616 h 4129616"/>
              <a:gd name="connsiteX31" fmla="*/ 0 w 4351867"/>
              <a:gd name="connsiteY31" fmla="*/ 4129616 h 4129616"/>
              <a:gd name="connsiteX32" fmla="*/ 0 w 4351867"/>
              <a:gd name="connsiteY32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561043 w 4351867"/>
              <a:gd name="connsiteY6" fmla="*/ 533400 h 4129616"/>
              <a:gd name="connsiteX7" fmla="*/ 1646767 w 4351867"/>
              <a:gd name="connsiteY7" fmla="*/ 481013 h 4129616"/>
              <a:gd name="connsiteX8" fmla="*/ 1842029 w 4351867"/>
              <a:gd name="connsiteY8" fmla="*/ 504826 h 4129616"/>
              <a:gd name="connsiteX9" fmla="*/ 2937405 w 4351867"/>
              <a:gd name="connsiteY9" fmla="*/ 0 h 4129616"/>
              <a:gd name="connsiteX10" fmla="*/ 3023130 w 4351867"/>
              <a:gd name="connsiteY10" fmla="*/ 271462 h 4129616"/>
              <a:gd name="connsiteX11" fmla="*/ 3346979 w 4351867"/>
              <a:gd name="connsiteY11" fmla="*/ 180975 h 4129616"/>
              <a:gd name="connsiteX12" fmla="*/ 3466043 w 4351867"/>
              <a:gd name="connsiteY12" fmla="*/ 390525 h 4129616"/>
              <a:gd name="connsiteX13" fmla="*/ 3689880 w 4351867"/>
              <a:gd name="connsiteY13" fmla="*/ 280988 h 4129616"/>
              <a:gd name="connsiteX14" fmla="*/ 3742267 w 4351867"/>
              <a:gd name="connsiteY14" fmla="*/ 571499 h 4129616"/>
              <a:gd name="connsiteX15" fmla="*/ 3604154 w 4351867"/>
              <a:gd name="connsiteY15" fmla="*/ 985837 h 4129616"/>
              <a:gd name="connsiteX16" fmla="*/ 2756430 w 4351867"/>
              <a:gd name="connsiteY16" fmla="*/ 947737 h 4129616"/>
              <a:gd name="connsiteX17" fmla="*/ 2642129 w 4351867"/>
              <a:gd name="connsiteY17" fmla="*/ 1090611 h 4129616"/>
              <a:gd name="connsiteX18" fmla="*/ 2594504 w 4351867"/>
              <a:gd name="connsiteY18" fmla="*/ 1166812 h 4129616"/>
              <a:gd name="connsiteX19" fmla="*/ 2113493 w 4351867"/>
              <a:gd name="connsiteY19" fmla="*/ 1228724 h 4129616"/>
              <a:gd name="connsiteX20" fmla="*/ 2123017 w 4351867"/>
              <a:gd name="connsiteY20" fmla="*/ 1400175 h 4129616"/>
              <a:gd name="connsiteX21" fmla="*/ 1937279 w 4351867"/>
              <a:gd name="connsiteY21" fmla="*/ 1338261 h 4129616"/>
              <a:gd name="connsiteX22" fmla="*/ 1656292 w 4351867"/>
              <a:gd name="connsiteY22" fmla="*/ 1438274 h 4129616"/>
              <a:gd name="connsiteX23" fmla="*/ 1594380 w 4351867"/>
              <a:gd name="connsiteY23" fmla="*/ 1562100 h 4129616"/>
              <a:gd name="connsiteX24" fmla="*/ 2380192 w 4351867"/>
              <a:gd name="connsiteY24" fmla="*/ 1843087 h 4129616"/>
              <a:gd name="connsiteX25" fmla="*/ 2494492 w 4351867"/>
              <a:gd name="connsiteY25" fmla="*/ 1914524 h 4129616"/>
              <a:gd name="connsiteX26" fmla="*/ 3276072 w 4351867"/>
              <a:gd name="connsiteY26" fmla="*/ 2509307 h 4129616"/>
              <a:gd name="connsiteX27" fmla="*/ 3642254 w 4351867"/>
              <a:gd name="connsiteY27" fmla="*/ 1847849 h 4129616"/>
              <a:gd name="connsiteX28" fmla="*/ 3823230 w 4351867"/>
              <a:gd name="connsiteY28" fmla="*/ 1862136 h 4129616"/>
              <a:gd name="connsiteX29" fmla="*/ 4351867 w 4351867"/>
              <a:gd name="connsiteY29" fmla="*/ 2109787 h 4129616"/>
              <a:gd name="connsiteX30" fmla="*/ 4080934 w 4351867"/>
              <a:gd name="connsiteY30" fmla="*/ 4129616 h 4129616"/>
              <a:gd name="connsiteX31" fmla="*/ 0 w 4351867"/>
              <a:gd name="connsiteY31" fmla="*/ 4129616 h 4129616"/>
              <a:gd name="connsiteX32" fmla="*/ 0 w 4351867"/>
              <a:gd name="connsiteY32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61030 w 4351867"/>
              <a:gd name="connsiteY6" fmla="*/ 533400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0 w 4351867"/>
              <a:gd name="connsiteY33" fmla="*/ 709082 h 4129616"/>
              <a:gd name="connsiteX0" fmla="*/ 0 w 4351867"/>
              <a:gd name="connsiteY0" fmla="*/ 709082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0 w 4351867"/>
              <a:gd name="connsiteY33" fmla="*/ 709082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771525 w 4351867"/>
              <a:gd name="connsiteY33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437092 w 4351867"/>
              <a:gd name="connsiteY33" fmla="*/ 2624138 h 4129616"/>
              <a:gd name="connsiteX34" fmla="*/ 771525 w 4351867"/>
              <a:gd name="connsiteY34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437092 w 4351867"/>
              <a:gd name="connsiteY33" fmla="*/ 2624138 h 4129616"/>
              <a:gd name="connsiteX34" fmla="*/ 771525 w 4351867"/>
              <a:gd name="connsiteY34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437092 w 4351867"/>
              <a:gd name="connsiteY33" fmla="*/ 2624138 h 4129616"/>
              <a:gd name="connsiteX34" fmla="*/ 771525 w 4351867"/>
              <a:gd name="connsiteY34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437092 w 4351867"/>
              <a:gd name="connsiteY33" fmla="*/ 2624138 h 4129616"/>
              <a:gd name="connsiteX34" fmla="*/ 771525 w 4351867"/>
              <a:gd name="connsiteY34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337080 w 4351867"/>
              <a:gd name="connsiteY33" fmla="*/ 1814513 h 4129616"/>
              <a:gd name="connsiteX34" fmla="*/ 771525 w 4351867"/>
              <a:gd name="connsiteY34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337080 w 4351867"/>
              <a:gd name="connsiteY33" fmla="*/ 1814513 h 4129616"/>
              <a:gd name="connsiteX34" fmla="*/ 432330 w 4351867"/>
              <a:gd name="connsiteY34" fmla="*/ 1676400 h 4129616"/>
              <a:gd name="connsiteX35" fmla="*/ 771525 w 4351867"/>
              <a:gd name="connsiteY35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337080 w 4351867"/>
              <a:gd name="connsiteY33" fmla="*/ 1814513 h 4129616"/>
              <a:gd name="connsiteX34" fmla="*/ 603780 w 4351867"/>
              <a:gd name="connsiteY34" fmla="*/ 1633538 h 4129616"/>
              <a:gd name="connsiteX35" fmla="*/ 771525 w 4351867"/>
              <a:gd name="connsiteY35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337080 w 4351867"/>
              <a:gd name="connsiteY33" fmla="*/ 1814513 h 4129616"/>
              <a:gd name="connsiteX34" fmla="*/ 603780 w 4351867"/>
              <a:gd name="connsiteY34" fmla="*/ 1633538 h 4129616"/>
              <a:gd name="connsiteX35" fmla="*/ 771525 w 4351867"/>
              <a:gd name="connsiteY35" fmla="*/ 1480607 h 4129616"/>
              <a:gd name="connsiteX0" fmla="*/ 1007335 w 4587677"/>
              <a:gd name="connsiteY0" fmla="*/ 1480607 h 4129616"/>
              <a:gd name="connsiteX1" fmla="*/ 1092002 w 4587677"/>
              <a:gd name="connsiteY1" fmla="*/ 1071563 h 4129616"/>
              <a:gd name="connsiteX2" fmla="*/ 1253928 w 4587677"/>
              <a:gd name="connsiteY2" fmla="*/ 1066801 h 4129616"/>
              <a:gd name="connsiteX3" fmla="*/ 1515864 w 4587677"/>
              <a:gd name="connsiteY3" fmla="*/ 757238 h 4129616"/>
              <a:gd name="connsiteX4" fmla="*/ 1477765 w 4587677"/>
              <a:gd name="connsiteY4" fmla="*/ 657225 h 4129616"/>
              <a:gd name="connsiteX5" fmla="*/ 1606353 w 4587677"/>
              <a:gd name="connsiteY5" fmla="*/ 533400 h 4129616"/>
              <a:gd name="connsiteX6" fmla="*/ 1734940 w 4587677"/>
              <a:gd name="connsiteY6" fmla="*/ 600075 h 4129616"/>
              <a:gd name="connsiteX7" fmla="*/ 1796853 w 4587677"/>
              <a:gd name="connsiteY7" fmla="*/ 533400 h 4129616"/>
              <a:gd name="connsiteX8" fmla="*/ 1882577 w 4587677"/>
              <a:gd name="connsiteY8" fmla="*/ 481013 h 4129616"/>
              <a:gd name="connsiteX9" fmla="*/ 2077839 w 4587677"/>
              <a:gd name="connsiteY9" fmla="*/ 504826 h 4129616"/>
              <a:gd name="connsiteX10" fmla="*/ 3173215 w 4587677"/>
              <a:gd name="connsiteY10" fmla="*/ 0 h 4129616"/>
              <a:gd name="connsiteX11" fmla="*/ 3258940 w 4587677"/>
              <a:gd name="connsiteY11" fmla="*/ 271462 h 4129616"/>
              <a:gd name="connsiteX12" fmla="*/ 3582789 w 4587677"/>
              <a:gd name="connsiteY12" fmla="*/ 180975 h 4129616"/>
              <a:gd name="connsiteX13" fmla="*/ 3701853 w 4587677"/>
              <a:gd name="connsiteY13" fmla="*/ 390525 h 4129616"/>
              <a:gd name="connsiteX14" fmla="*/ 3925690 w 4587677"/>
              <a:gd name="connsiteY14" fmla="*/ 280988 h 4129616"/>
              <a:gd name="connsiteX15" fmla="*/ 3978077 w 4587677"/>
              <a:gd name="connsiteY15" fmla="*/ 571499 h 4129616"/>
              <a:gd name="connsiteX16" fmla="*/ 3839964 w 4587677"/>
              <a:gd name="connsiteY16" fmla="*/ 985837 h 4129616"/>
              <a:gd name="connsiteX17" fmla="*/ 2992240 w 4587677"/>
              <a:gd name="connsiteY17" fmla="*/ 947737 h 4129616"/>
              <a:gd name="connsiteX18" fmla="*/ 2877939 w 4587677"/>
              <a:gd name="connsiteY18" fmla="*/ 1090611 h 4129616"/>
              <a:gd name="connsiteX19" fmla="*/ 2830314 w 4587677"/>
              <a:gd name="connsiteY19" fmla="*/ 1166812 h 4129616"/>
              <a:gd name="connsiteX20" fmla="*/ 2349303 w 4587677"/>
              <a:gd name="connsiteY20" fmla="*/ 1228724 h 4129616"/>
              <a:gd name="connsiteX21" fmla="*/ 2358827 w 4587677"/>
              <a:gd name="connsiteY21" fmla="*/ 1400175 h 4129616"/>
              <a:gd name="connsiteX22" fmla="*/ 2173089 w 4587677"/>
              <a:gd name="connsiteY22" fmla="*/ 1338261 h 4129616"/>
              <a:gd name="connsiteX23" fmla="*/ 1892102 w 4587677"/>
              <a:gd name="connsiteY23" fmla="*/ 1438274 h 4129616"/>
              <a:gd name="connsiteX24" fmla="*/ 1830190 w 4587677"/>
              <a:gd name="connsiteY24" fmla="*/ 1562100 h 4129616"/>
              <a:gd name="connsiteX25" fmla="*/ 2616002 w 4587677"/>
              <a:gd name="connsiteY25" fmla="*/ 1843087 h 4129616"/>
              <a:gd name="connsiteX26" fmla="*/ 2730302 w 4587677"/>
              <a:gd name="connsiteY26" fmla="*/ 1914524 h 4129616"/>
              <a:gd name="connsiteX27" fmla="*/ 3511882 w 4587677"/>
              <a:gd name="connsiteY27" fmla="*/ 2509307 h 4129616"/>
              <a:gd name="connsiteX28" fmla="*/ 3878064 w 4587677"/>
              <a:gd name="connsiteY28" fmla="*/ 1847849 h 4129616"/>
              <a:gd name="connsiteX29" fmla="*/ 4059040 w 4587677"/>
              <a:gd name="connsiteY29" fmla="*/ 1862136 h 4129616"/>
              <a:gd name="connsiteX30" fmla="*/ 4587677 w 4587677"/>
              <a:gd name="connsiteY30" fmla="*/ 2109787 h 4129616"/>
              <a:gd name="connsiteX31" fmla="*/ 4316744 w 4587677"/>
              <a:gd name="connsiteY31" fmla="*/ 4129616 h 4129616"/>
              <a:gd name="connsiteX32" fmla="*/ 235810 w 4587677"/>
              <a:gd name="connsiteY32" fmla="*/ 4129616 h 4129616"/>
              <a:gd name="connsiteX33" fmla="*/ 501452 w 4587677"/>
              <a:gd name="connsiteY33" fmla="*/ 2176463 h 4129616"/>
              <a:gd name="connsiteX34" fmla="*/ 572890 w 4587677"/>
              <a:gd name="connsiteY34" fmla="*/ 1814513 h 4129616"/>
              <a:gd name="connsiteX35" fmla="*/ 839590 w 4587677"/>
              <a:gd name="connsiteY35" fmla="*/ 1633538 h 4129616"/>
              <a:gd name="connsiteX36" fmla="*/ 1007335 w 4587677"/>
              <a:gd name="connsiteY36" fmla="*/ 1480607 h 4129616"/>
              <a:gd name="connsiteX0" fmla="*/ 1007335 w 4587677"/>
              <a:gd name="connsiteY0" fmla="*/ 1480607 h 4129616"/>
              <a:gd name="connsiteX1" fmla="*/ 1092002 w 4587677"/>
              <a:gd name="connsiteY1" fmla="*/ 1071563 h 4129616"/>
              <a:gd name="connsiteX2" fmla="*/ 1253928 w 4587677"/>
              <a:gd name="connsiteY2" fmla="*/ 1066801 h 4129616"/>
              <a:gd name="connsiteX3" fmla="*/ 1515864 w 4587677"/>
              <a:gd name="connsiteY3" fmla="*/ 757238 h 4129616"/>
              <a:gd name="connsiteX4" fmla="*/ 1477765 w 4587677"/>
              <a:gd name="connsiteY4" fmla="*/ 657225 h 4129616"/>
              <a:gd name="connsiteX5" fmla="*/ 1606353 w 4587677"/>
              <a:gd name="connsiteY5" fmla="*/ 533400 h 4129616"/>
              <a:gd name="connsiteX6" fmla="*/ 1734940 w 4587677"/>
              <a:gd name="connsiteY6" fmla="*/ 600075 h 4129616"/>
              <a:gd name="connsiteX7" fmla="*/ 1796853 w 4587677"/>
              <a:gd name="connsiteY7" fmla="*/ 533400 h 4129616"/>
              <a:gd name="connsiteX8" fmla="*/ 1882577 w 4587677"/>
              <a:gd name="connsiteY8" fmla="*/ 481013 h 4129616"/>
              <a:gd name="connsiteX9" fmla="*/ 2077839 w 4587677"/>
              <a:gd name="connsiteY9" fmla="*/ 504826 h 4129616"/>
              <a:gd name="connsiteX10" fmla="*/ 3173215 w 4587677"/>
              <a:gd name="connsiteY10" fmla="*/ 0 h 4129616"/>
              <a:gd name="connsiteX11" fmla="*/ 3258940 w 4587677"/>
              <a:gd name="connsiteY11" fmla="*/ 271462 h 4129616"/>
              <a:gd name="connsiteX12" fmla="*/ 3582789 w 4587677"/>
              <a:gd name="connsiteY12" fmla="*/ 180975 h 4129616"/>
              <a:gd name="connsiteX13" fmla="*/ 3701853 w 4587677"/>
              <a:gd name="connsiteY13" fmla="*/ 390525 h 4129616"/>
              <a:gd name="connsiteX14" fmla="*/ 3925690 w 4587677"/>
              <a:gd name="connsiteY14" fmla="*/ 280988 h 4129616"/>
              <a:gd name="connsiteX15" fmla="*/ 3978077 w 4587677"/>
              <a:gd name="connsiteY15" fmla="*/ 571499 h 4129616"/>
              <a:gd name="connsiteX16" fmla="*/ 3839964 w 4587677"/>
              <a:gd name="connsiteY16" fmla="*/ 985837 h 4129616"/>
              <a:gd name="connsiteX17" fmla="*/ 2992240 w 4587677"/>
              <a:gd name="connsiteY17" fmla="*/ 947737 h 4129616"/>
              <a:gd name="connsiteX18" fmla="*/ 2877939 w 4587677"/>
              <a:gd name="connsiteY18" fmla="*/ 1090611 h 4129616"/>
              <a:gd name="connsiteX19" fmla="*/ 2830314 w 4587677"/>
              <a:gd name="connsiteY19" fmla="*/ 1166812 h 4129616"/>
              <a:gd name="connsiteX20" fmla="*/ 2349303 w 4587677"/>
              <a:gd name="connsiteY20" fmla="*/ 1228724 h 4129616"/>
              <a:gd name="connsiteX21" fmla="*/ 2358827 w 4587677"/>
              <a:gd name="connsiteY21" fmla="*/ 1400175 h 4129616"/>
              <a:gd name="connsiteX22" fmla="*/ 2173089 w 4587677"/>
              <a:gd name="connsiteY22" fmla="*/ 1338261 h 4129616"/>
              <a:gd name="connsiteX23" fmla="*/ 1892102 w 4587677"/>
              <a:gd name="connsiteY23" fmla="*/ 1438274 h 4129616"/>
              <a:gd name="connsiteX24" fmla="*/ 1830190 w 4587677"/>
              <a:gd name="connsiteY24" fmla="*/ 1562100 h 4129616"/>
              <a:gd name="connsiteX25" fmla="*/ 2616002 w 4587677"/>
              <a:gd name="connsiteY25" fmla="*/ 1843087 h 4129616"/>
              <a:gd name="connsiteX26" fmla="*/ 2730302 w 4587677"/>
              <a:gd name="connsiteY26" fmla="*/ 1914524 h 4129616"/>
              <a:gd name="connsiteX27" fmla="*/ 3511882 w 4587677"/>
              <a:gd name="connsiteY27" fmla="*/ 2509307 h 4129616"/>
              <a:gd name="connsiteX28" fmla="*/ 3878064 w 4587677"/>
              <a:gd name="connsiteY28" fmla="*/ 1847849 h 4129616"/>
              <a:gd name="connsiteX29" fmla="*/ 4059040 w 4587677"/>
              <a:gd name="connsiteY29" fmla="*/ 1862136 h 4129616"/>
              <a:gd name="connsiteX30" fmla="*/ 4587677 w 4587677"/>
              <a:gd name="connsiteY30" fmla="*/ 2109787 h 4129616"/>
              <a:gd name="connsiteX31" fmla="*/ 4316744 w 4587677"/>
              <a:gd name="connsiteY31" fmla="*/ 4129616 h 4129616"/>
              <a:gd name="connsiteX32" fmla="*/ 235810 w 4587677"/>
              <a:gd name="connsiteY32" fmla="*/ 4129616 h 4129616"/>
              <a:gd name="connsiteX33" fmla="*/ 501452 w 4587677"/>
              <a:gd name="connsiteY33" fmla="*/ 2176463 h 4129616"/>
              <a:gd name="connsiteX34" fmla="*/ 572890 w 4587677"/>
              <a:gd name="connsiteY34" fmla="*/ 1814513 h 4129616"/>
              <a:gd name="connsiteX35" fmla="*/ 839590 w 4587677"/>
              <a:gd name="connsiteY35" fmla="*/ 1633538 h 4129616"/>
              <a:gd name="connsiteX36" fmla="*/ 1007335 w 4587677"/>
              <a:gd name="connsiteY36" fmla="*/ 1480607 h 4129616"/>
              <a:gd name="connsiteX0" fmla="*/ 771525 w 4351867"/>
              <a:gd name="connsiteY0" fmla="*/ 1480607 h 4129616"/>
              <a:gd name="connsiteX1" fmla="*/ 856192 w 4351867"/>
              <a:gd name="connsiteY1" fmla="*/ 1071563 h 4129616"/>
              <a:gd name="connsiteX2" fmla="*/ 1018118 w 4351867"/>
              <a:gd name="connsiteY2" fmla="*/ 1066801 h 4129616"/>
              <a:gd name="connsiteX3" fmla="*/ 1280054 w 4351867"/>
              <a:gd name="connsiteY3" fmla="*/ 757238 h 4129616"/>
              <a:gd name="connsiteX4" fmla="*/ 1241955 w 4351867"/>
              <a:gd name="connsiteY4" fmla="*/ 657225 h 4129616"/>
              <a:gd name="connsiteX5" fmla="*/ 1370543 w 4351867"/>
              <a:gd name="connsiteY5" fmla="*/ 533400 h 4129616"/>
              <a:gd name="connsiteX6" fmla="*/ 1499130 w 4351867"/>
              <a:gd name="connsiteY6" fmla="*/ 600075 h 4129616"/>
              <a:gd name="connsiteX7" fmla="*/ 1561043 w 4351867"/>
              <a:gd name="connsiteY7" fmla="*/ 533400 h 4129616"/>
              <a:gd name="connsiteX8" fmla="*/ 1646767 w 4351867"/>
              <a:gd name="connsiteY8" fmla="*/ 481013 h 4129616"/>
              <a:gd name="connsiteX9" fmla="*/ 1842029 w 4351867"/>
              <a:gd name="connsiteY9" fmla="*/ 504826 h 4129616"/>
              <a:gd name="connsiteX10" fmla="*/ 2937405 w 4351867"/>
              <a:gd name="connsiteY10" fmla="*/ 0 h 4129616"/>
              <a:gd name="connsiteX11" fmla="*/ 3023130 w 4351867"/>
              <a:gd name="connsiteY11" fmla="*/ 271462 h 4129616"/>
              <a:gd name="connsiteX12" fmla="*/ 3346979 w 4351867"/>
              <a:gd name="connsiteY12" fmla="*/ 180975 h 4129616"/>
              <a:gd name="connsiteX13" fmla="*/ 3466043 w 4351867"/>
              <a:gd name="connsiteY13" fmla="*/ 390525 h 4129616"/>
              <a:gd name="connsiteX14" fmla="*/ 3689880 w 4351867"/>
              <a:gd name="connsiteY14" fmla="*/ 280988 h 4129616"/>
              <a:gd name="connsiteX15" fmla="*/ 3742267 w 4351867"/>
              <a:gd name="connsiteY15" fmla="*/ 571499 h 4129616"/>
              <a:gd name="connsiteX16" fmla="*/ 3604154 w 4351867"/>
              <a:gd name="connsiteY16" fmla="*/ 985837 h 4129616"/>
              <a:gd name="connsiteX17" fmla="*/ 2756430 w 4351867"/>
              <a:gd name="connsiteY17" fmla="*/ 947737 h 4129616"/>
              <a:gd name="connsiteX18" fmla="*/ 2642129 w 4351867"/>
              <a:gd name="connsiteY18" fmla="*/ 1090611 h 4129616"/>
              <a:gd name="connsiteX19" fmla="*/ 2594504 w 4351867"/>
              <a:gd name="connsiteY19" fmla="*/ 1166812 h 4129616"/>
              <a:gd name="connsiteX20" fmla="*/ 2113493 w 4351867"/>
              <a:gd name="connsiteY20" fmla="*/ 1228724 h 4129616"/>
              <a:gd name="connsiteX21" fmla="*/ 2123017 w 4351867"/>
              <a:gd name="connsiteY21" fmla="*/ 1400175 h 4129616"/>
              <a:gd name="connsiteX22" fmla="*/ 1937279 w 4351867"/>
              <a:gd name="connsiteY22" fmla="*/ 1338261 h 4129616"/>
              <a:gd name="connsiteX23" fmla="*/ 1656292 w 4351867"/>
              <a:gd name="connsiteY23" fmla="*/ 1438274 h 4129616"/>
              <a:gd name="connsiteX24" fmla="*/ 1594380 w 4351867"/>
              <a:gd name="connsiteY24" fmla="*/ 1562100 h 4129616"/>
              <a:gd name="connsiteX25" fmla="*/ 2380192 w 4351867"/>
              <a:gd name="connsiteY25" fmla="*/ 1843087 h 4129616"/>
              <a:gd name="connsiteX26" fmla="*/ 2494492 w 4351867"/>
              <a:gd name="connsiteY26" fmla="*/ 1914524 h 4129616"/>
              <a:gd name="connsiteX27" fmla="*/ 3276072 w 4351867"/>
              <a:gd name="connsiteY27" fmla="*/ 2509307 h 4129616"/>
              <a:gd name="connsiteX28" fmla="*/ 3642254 w 4351867"/>
              <a:gd name="connsiteY28" fmla="*/ 1847849 h 4129616"/>
              <a:gd name="connsiteX29" fmla="*/ 3823230 w 4351867"/>
              <a:gd name="connsiteY29" fmla="*/ 1862136 h 4129616"/>
              <a:gd name="connsiteX30" fmla="*/ 4351867 w 4351867"/>
              <a:gd name="connsiteY30" fmla="*/ 2109787 h 4129616"/>
              <a:gd name="connsiteX31" fmla="*/ 4080934 w 4351867"/>
              <a:gd name="connsiteY31" fmla="*/ 4129616 h 4129616"/>
              <a:gd name="connsiteX32" fmla="*/ 0 w 4351867"/>
              <a:gd name="connsiteY32" fmla="*/ 4129616 h 4129616"/>
              <a:gd name="connsiteX33" fmla="*/ 265642 w 4351867"/>
              <a:gd name="connsiteY33" fmla="*/ 2176463 h 4129616"/>
              <a:gd name="connsiteX34" fmla="*/ 337080 w 4351867"/>
              <a:gd name="connsiteY34" fmla="*/ 1814513 h 4129616"/>
              <a:gd name="connsiteX35" fmla="*/ 603780 w 4351867"/>
              <a:gd name="connsiteY35" fmla="*/ 1633538 h 4129616"/>
              <a:gd name="connsiteX36" fmla="*/ 771525 w 4351867"/>
              <a:gd name="connsiteY36" fmla="*/ 1480607 h 4129616"/>
              <a:gd name="connsiteX0" fmla="*/ 972608 w 4552950"/>
              <a:gd name="connsiteY0" fmla="*/ 1480607 h 4129616"/>
              <a:gd name="connsiteX1" fmla="*/ 1057275 w 4552950"/>
              <a:gd name="connsiteY1" fmla="*/ 1071563 h 4129616"/>
              <a:gd name="connsiteX2" fmla="*/ 1219201 w 4552950"/>
              <a:gd name="connsiteY2" fmla="*/ 1066801 h 4129616"/>
              <a:gd name="connsiteX3" fmla="*/ 1481137 w 4552950"/>
              <a:gd name="connsiteY3" fmla="*/ 757238 h 4129616"/>
              <a:gd name="connsiteX4" fmla="*/ 1443038 w 4552950"/>
              <a:gd name="connsiteY4" fmla="*/ 657225 h 4129616"/>
              <a:gd name="connsiteX5" fmla="*/ 1571626 w 4552950"/>
              <a:gd name="connsiteY5" fmla="*/ 533400 h 4129616"/>
              <a:gd name="connsiteX6" fmla="*/ 1700213 w 4552950"/>
              <a:gd name="connsiteY6" fmla="*/ 600075 h 4129616"/>
              <a:gd name="connsiteX7" fmla="*/ 1762126 w 4552950"/>
              <a:gd name="connsiteY7" fmla="*/ 533400 h 4129616"/>
              <a:gd name="connsiteX8" fmla="*/ 1847850 w 4552950"/>
              <a:gd name="connsiteY8" fmla="*/ 481013 h 4129616"/>
              <a:gd name="connsiteX9" fmla="*/ 2043112 w 4552950"/>
              <a:gd name="connsiteY9" fmla="*/ 504826 h 4129616"/>
              <a:gd name="connsiteX10" fmla="*/ 3138488 w 4552950"/>
              <a:gd name="connsiteY10" fmla="*/ 0 h 4129616"/>
              <a:gd name="connsiteX11" fmla="*/ 3224213 w 4552950"/>
              <a:gd name="connsiteY11" fmla="*/ 271462 h 4129616"/>
              <a:gd name="connsiteX12" fmla="*/ 3548062 w 4552950"/>
              <a:gd name="connsiteY12" fmla="*/ 180975 h 4129616"/>
              <a:gd name="connsiteX13" fmla="*/ 3667126 w 4552950"/>
              <a:gd name="connsiteY13" fmla="*/ 390525 h 4129616"/>
              <a:gd name="connsiteX14" fmla="*/ 3890963 w 4552950"/>
              <a:gd name="connsiteY14" fmla="*/ 280988 h 4129616"/>
              <a:gd name="connsiteX15" fmla="*/ 3943350 w 4552950"/>
              <a:gd name="connsiteY15" fmla="*/ 571499 h 4129616"/>
              <a:gd name="connsiteX16" fmla="*/ 3805237 w 4552950"/>
              <a:gd name="connsiteY16" fmla="*/ 985837 h 4129616"/>
              <a:gd name="connsiteX17" fmla="*/ 2957513 w 4552950"/>
              <a:gd name="connsiteY17" fmla="*/ 947737 h 4129616"/>
              <a:gd name="connsiteX18" fmla="*/ 2843212 w 4552950"/>
              <a:gd name="connsiteY18" fmla="*/ 1090611 h 4129616"/>
              <a:gd name="connsiteX19" fmla="*/ 2795587 w 4552950"/>
              <a:gd name="connsiteY19" fmla="*/ 1166812 h 4129616"/>
              <a:gd name="connsiteX20" fmla="*/ 2314576 w 4552950"/>
              <a:gd name="connsiteY20" fmla="*/ 1228724 h 4129616"/>
              <a:gd name="connsiteX21" fmla="*/ 2324100 w 4552950"/>
              <a:gd name="connsiteY21" fmla="*/ 1400175 h 4129616"/>
              <a:gd name="connsiteX22" fmla="*/ 2138362 w 4552950"/>
              <a:gd name="connsiteY22" fmla="*/ 1338261 h 4129616"/>
              <a:gd name="connsiteX23" fmla="*/ 1857375 w 4552950"/>
              <a:gd name="connsiteY23" fmla="*/ 1438274 h 4129616"/>
              <a:gd name="connsiteX24" fmla="*/ 1795463 w 4552950"/>
              <a:gd name="connsiteY24" fmla="*/ 1562100 h 4129616"/>
              <a:gd name="connsiteX25" fmla="*/ 2581275 w 4552950"/>
              <a:gd name="connsiteY25" fmla="*/ 1843087 h 4129616"/>
              <a:gd name="connsiteX26" fmla="*/ 2695575 w 4552950"/>
              <a:gd name="connsiteY26" fmla="*/ 1914524 h 4129616"/>
              <a:gd name="connsiteX27" fmla="*/ 3477155 w 4552950"/>
              <a:gd name="connsiteY27" fmla="*/ 2509307 h 4129616"/>
              <a:gd name="connsiteX28" fmla="*/ 3843337 w 4552950"/>
              <a:gd name="connsiteY28" fmla="*/ 1847849 h 4129616"/>
              <a:gd name="connsiteX29" fmla="*/ 4024313 w 4552950"/>
              <a:gd name="connsiteY29" fmla="*/ 1862136 h 4129616"/>
              <a:gd name="connsiteX30" fmla="*/ 4552950 w 4552950"/>
              <a:gd name="connsiteY30" fmla="*/ 2109787 h 4129616"/>
              <a:gd name="connsiteX31" fmla="*/ 4282017 w 4552950"/>
              <a:gd name="connsiteY31" fmla="*/ 4129616 h 4129616"/>
              <a:gd name="connsiteX32" fmla="*/ 201083 w 4552950"/>
              <a:gd name="connsiteY32" fmla="*/ 4129616 h 4129616"/>
              <a:gd name="connsiteX33" fmla="*/ 0 w 4552950"/>
              <a:gd name="connsiteY33" fmla="*/ 1757363 h 4129616"/>
              <a:gd name="connsiteX34" fmla="*/ 538163 w 4552950"/>
              <a:gd name="connsiteY34" fmla="*/ 1814513 h 4129616"/>
              <a:gd name="connsiteX35" fmla="*/ 804863 w 4552950"/>
              <a:gd name="connsiteY35" fmla="*/ 1633538 h 4129616"/>
              <a:gd name="connsiteX36" fmla="*/ 972608 w 4552950"/>
              <a:gd name="connsiteY36" fmla="*/ 1480607 h 4129616"/>
              <a:gd name="connsiteX0" fmla="*/ 972608 w 4552950"/>
              <a:gd name="connsiteY0" fmla="*/ 1480607 h 4129616"/>
              <a:gd name="connsiteX1" fmla="*/ 1057275 w 4552950"/>
              <a:gd name="connsiteY1" fmla="*/ 1071563 h 4129616"/>
              <a:gd name="connsiteX2" fmla="*/ 1219201 w 4552950"/>
              <a:gd name="connsiteY2" fmla="*/ 1066801 h 4129616"/>
              <a:gd name="connsiteX3" fmla="*/ 1481137 w 4552950"/>
              <a:gd name="connsiteY3" fmla="*/ 757238 h 4129616"/>
              <a:gd name="connsiteX4" fmla="*/ 1443038 w 4552950"/>
              <a:gd name="connsiteY4" fmla="*/ 657225 h 4129616"/>
              <a:gd name="connsiteX5" fmla="*/ 1571626 w 4552950"/>
              <a:gd name="connsiteY5" fmla="*/ 533400 h 4129616"/>
              <a:gd name="connsiteX6" fmla="*/ 1700213 w 4552950"/>
              <a:gd name="connsiteY6" fmla="*/ 600075 h 4129616"/>
              <a:gd name="connsiteX7" fmla="*/ 1762126 w 4552950"/>
              <a:gd name="connsiteY7" fmla="*/ 533400 h 4129616"/>
              <a:gd name="connsiteX8" fmla="*/ 1847850 w 4552950"/>
              <a:gd name="connsiteY8" fmla="*/ 481013 h 4129616"/>
              <a:gd name="connsiteX9" fmla="*/ 2043112 w 4552950"/>
              <a:gd name="connsiteY9" fmla="*/ 504826 h 4129616"/>
              <a:gd name="connsiteX10" fmla="*/ 3138488 w 4552950"/>
              <a:gd name="connsiteY10" fmla="*/ 0 h 4129616"/>
              <a:gd name="connsiteX11" fmla="*/ 3224213 w 4552950"/>
              <a:gd name="connsiteY11" fmla="*/ 271462 h 4129616"/>
              <a:gd name="connsiteX12" fmla="*/ 3548062 w 4552950"/>
              <a:gd name="connsiteY12" fmla="*/ 180975 h 4129616"/>
              <a:gd name="connsiteX13" fmla="*/ 3667126 w 4552950"/>
              <a:gd name="connsiteY13" fmla="*/ 390525 h 4129616"/>
              <a:gd name="connsiteX14" fmla="*/ 3890963 w 4552950"/>
              <a:gd name="connsiteY14" fmla="*/ 280988 h 4129616"/>
              <a:gd name="connsiteX15" fmla="*/ 3943350 w 4552950"/>
              <a:gd name="connsiteY15" fmla="*/ 571499 h 4129616"/>
              <a:gd name="connsiteX16" fmla="*/ 3805237 w 4552950"/>
              <a:gd name="connsiteY16" fmla="*/ 985837 h 4129616"/>
              <a:gd name="connsiteX17" fmla="*/ 2957513 w 4552950"/>
              <a:gd name="connsiteY17" fmla="*/ 947737 h 4129616"/>
              <a:gd name="connsiteX18" fmla="*/ 2843212 w 4552950"/>
              <a:gd name="connsiteY18" fmla="*/ 1090611 h 4129616"/>
              <a:gd name="connsiteX19" fmla="*/ 2795587 w 4552950"/>
              <a:gd name="connsiteY19" fmla="*/ 1166812 h 4129616"/>
              <a:gd name="connsiteX20" fmla="*/ 2314576 w 4552950"/>
              <a:gd name="connsiteY20" fmla="*/ 1228724 h 4129616"/>
              <a:gd name="connsiteX21" fmla="*/ 2324100 w 4552950"/>
              <a:gd name="connsiteY21" fmla="*/ 1400175 h 4129616"/>
              <a:gd name="connsiteX22" fmla="*/ 2138362 w 4552950"/>
              <a:gd name="connsiteY22" fmla="*/ 1338261 h 4129616"/>
              <a:gd name="connsiteX23" fmla="*/ 1857375 w 4552950"/>
              <a:gd name="connsiteY23" fmla="*/ 1438274 h 4129616"/>
              <a:gd name="connsiteX24" fmla="*/ 1795463 w 4552950"/>
              <a:gd name="connsiteY24" fmla="*/ 1562100 h 4129616"/>
              <a:gd name="connsiteX25" fmla="*/ 2581275 w 4552950"/>
              <a:gd name="connsiteY25" fmla="*/ 1843087 h 4129616"/>
              <a:gd name="connsiteX26" fmla="*/ 2695575 w 4552950"/>
              <a:gd name="connsiteY26" fmla="*/ 1914524 h 4129616"/>
              <a:gd name="connsiteX27" fmla="*/ 3477155 w 4552950"/>
              <a:gd name="connsiteY27" fmla="*/ 2509307 h 4129616"/>
              <a:gd name="connsiteX28" fmla="*/ 3843337 w 4552950"/>
              <a:gd name="connsiteY28" fmla="*/ 1847849 h 4129616"/>
              <a:gd name="connsiteX29" fmla="*/ 4024313 w 4552950"/>
              <a:gd name="connsiteY29" fmla="*/ 1862136 h 4129616"/>
              <a:gd name="connsiteX30" fmla="*/ 4552950 w 4552950"/>
              <a:gd name="connsiteY30" fmla="*/ 2109787 h 4129616"/>
              <a:gd name="connsiteX31" fmla="*/ 4282017 w 4552950"/>
              <a:gd name="connsiteY31" fmla="*/ 4129616 h 4129616"/>
              <a:gd name="connsiteX32" fmla="*/ 201083 w 4552950"/>
              <a:gd name="connsiteY32" fmla="*/ 4129616 h 4129616"/>
              <a:gd name="connsiteX33" fmla="*/ 0 w 4552950"/>
              <a:gd name="connsiteY33" fmla="*/ 1757363 h 4129616"/>
              <a:gd name="connsiteX34" fmla="*/ 538163 w 4552950"/>
              <a:gd name="connsiteY34" fmla="*/ 1814513 h 4129616"/>
              <a:gd name="connsiteX35" fmla="*/ 804863 w 4552950"/>
              <a:gd name="connsiteY35" fmla="*/ 1633538 h 4129616"/>
              <a:gd name="connsiteX36" fmla="*/ 972608 w 4552950"/>
              <a:gd name="connsiteY36" fmla="*/ 1480607 h 4129616"/>
              <a:gd name="connsiteX0" fmla="*/ 1045218 w 4625560"/>
              <a:gd name="connsiteY0" fmla="*/ 1480607 h 4129616"/>
              <a:gd name="connsiteX1" fmla="*/ 1129885 w 4625560"/>
              <a:gd name="connsiteY1" fmla="*/ 1071563 h 4129616"/>
              <a:gd name="connsiteX2" fmla="*/ 1291811 w 4625560"/>
              <a:gd name="connsiteY2" fmla="*/ 1066801 h 4129616"/>
              <a:gd name="connsiteX3" fmla="*/ 1553747 w 4625560"/>
              <a:gd name="connsiteY3" fmla="*/ 757238 h 4129616"/>
              <a:gd name="connsiteX4" fmla="*/ 1515648 w 4625560"/>
              <a:gd name="connsiteY4" fmla="*/ 657225 h 4129616"/>
              <a:gd name="connsiteX5" fmla="*/ 1644236 w 4625560"/>
              <a:gd name="connsiteY5" fmla="*/ 533400 h 4129616"/>
              <a:gd name="connsiteX6" fmla="*/ 1772823 w 4625560"/>
              <a:gd name="connsiteY6" fmla="*/ 600075 h 4129616"/>
              <a:gd name="connsiteX7" fmla="*/ 1834736 w 4625560"/>
              <a:gd name="connsiteY7" fmla="*/ 533400 h 4129616"/>
              <a:gd name="connsiteX8" fmla="*/ 1920460 w 4625560"/>
              <a:gd name="connsiteY8" fmla="*/ 481013 h 4129616"/>
              <a:gd name="connsiteX9" fmla="*/ 2115722 w 4625560"/>
              <a:gd name="connsiteY9" fmla="*/ 504826 h 4129616"/>
              <a:gd name="connsiteX10" fmla="*/ 3211098 w 4625560"/>
              <a:gd name="connsiteY10" fmla="*/ 0 h 4129616"/>
              <a:gd name="connsiteX11" fmla="*/ 3296823 w 4625560"/>
              <a:gd name="connsiteY11" fmla="*/ 271462 h 4129616"/>
              <a:gd name="connsiteX12" fmla="*/ 3620672 w 4625560"/>
              <a:gd name="connsiteY12" fmla="*/ 180975 h 4129616"/>
              <a:gd name="connsiteX13" fmla="*/ 3739736 w 4625560"/>
              <a:gd name="connsiteY13" fmla="*/ 390525 h 4129616"/>
              <a:gd name="connsiteX14" fmla="*/ 3963573 w 4625560"/>
              <a:gd name="connsiteY14" fmla="*/ 280988 h 4129616"/>
              <a:gd name="connsiteX15" fmla="*/ 4015960 w 4625560"/>
              <a:gd name="connsiteY15" fmla="*/ 571499 h 4129616"/>
              <a:gd name="connsiteX16" fmla="*/ 3877847 w 4625560"/>
              <a:gd name="connsiteY16" fmla="*/ 985837 h 4129616"/>
              <a:gd name="connsiteX17" fmla="*/ 3030123 w 4625560"/>
              <a:gd name="connsiteY17" fmla="*/ 947737 h 4129616"/>
              <a:gd name="connsiteX18" fmla="*/ 2915822 w 4625560"/>
              <a:gd name="connsiteY18" fmla="*/ 1090611 h 4129616"/>
              <a:gd name="connsiteX19" fmla="*/ 2868197 w 4625560"/>
              <a:gd name="connsiteY19" fmla="*/ 1166812 h 4129616"/>
              <a:gd name="connsiteX20" fmla="*/ 2387186 w 4625560"/>
              <a:gd name="connsiteY20" fmla="*/ 1228724 h 4129616"/>
              <a:gd name="connsiteX21" fmla="*/ 2396710 w 4625560"/>
              <a:gd name="connsiteY21" fmla="*/ 1400175 h 4129616"/>
              <a:gd name="connsiteX22" fmla="*/ 2210972 w 4625560"/>
              <a:gd name="connsiteY22" fmla="*/ 1338261 h 4129616"/>
              <a:gd name="connsiteX23" fmla="*/ 1929985 w 4625560"/>
              <a:gd name="connsiteY23" fmla="*/ 1438274 h 4129616"/>
              <a:gd name="connsiteX24" fmla="*/ 1868073 w 4625560"/>
              <a:gd name="connsiteY24" fmla="*/ 1562100 h 4129616"/>
              <a:gd name="connsiteX25" fmla="*/ 2653885 w 4625560"/>
              <a:gd name="connsiteY25" fmla="*/ 1843087 h 4129616"/>
              <a:gd name="connsiteX26" fmla="*/ 2768185 w 4625560"/>
              <a:gd name="connsiteY26" fmla="*/ 1914524 h 4129616"/>
              <a:gd name="connsiteX27" fmla="*/ 3549765 w 4625560"/>
              <a:gd name="connsiteY27" fmla="*/ 2509307 h 4129616"/>
              <a:gd name="connsiteX28" fmla="*/ 3915947 w 4625560"/>
              <a:gd name="connsiteY28" fmla="*/ 1847849 h 4129616"/>
              <a:gd name="connsiteX29" fmla="*/ 4096923 w 4625560"/>
              <a:gd name="connsiteY29" fmla="*/ 1862136 h 4129616"/>
              <a:gd name="connsiteX30" fmla="*/ 4625560 w 4625560"/>
              <a:gd name="connsiteY30" fmla="*/ 2109787 h 4129616"/>
              <a:gd name="connsiteX31" fmla="*/ 4354627 w 4625560"/>
              <a:gd name="connsiteY31" fmla="*/ 4129616 h 4129616"/>
              <a:gd name="connsiteX32" fmla="*/ 273693 w 4625560"/>
              <a:gd name="connsiteY32" fmla="*/ 4129616 h 4129616"/>
              <a:gd name="connsiteX33" fmla="*/ 72610 w 4625560"/>
              <a:gd name="connsiteY33" fmla="*/ 1757363 h 4129616"/>
              <a:gd name="connsiteX34" fmla="*/ 610773 w 4625560"/>
              <a:gd name="connsiteY34" fmla="*/ 1814513 h 4129616"/>
              <a:gd name="connsiteX35" fmla="*/ 877473 w 4625560"/>
              <a:gd name="connsiteY35" fmla="*/ 1633538 h 4129616"/>
              <a:gd name="connsiteX36" fmla="*/ 1045218 w 4625560"/>
              <a:gd name="connsiteY36" fmla="*/ 1480607 h 4129616"/>
              <a:gd name="connsiteX0" fmla="*/ 972608 w 4552950"/>
              <a:gd name="connsiteY0" fmla="*/ 1480607 h 4129616"/>
              <a:gd name="connsiteX1" fmla="*/ 1057275 w 4552950"/>
              <a:gd name="connsiteY1" fmla="*/ 1071563 h 4129616"/>
              <a:gd name="connsiteX2" fmla="*/ 1219201 w 4552950"/>
              <a:gd name="connsiteY2" fmla="*/ 1066801 h 4129616"/>
              <a:gd name="connsiteX3" fmla="*/ 1481137 w 4552950"/>
              <a:gd name="connsiteY3" fmla="*/ 757238 h 4129616"/>
              <a:gd name="connsiteX4" fmla="*/ 1443038 w 4552950"/>
              <a:gd name="connsiteY4" fmla="*/ 657225 h 4129616"/>
              <a:gd name="connsiteX5" fmla="*/ 1571626 w 4552950"/>
              <a:gd name="connsiteY5" fmla="*/ 533400 h 4129616"/>
              <a:gd name="connsiteX6" fmla="*/ 1700213 w 4552950"/>
              <a:gd name="connsiteY6" fmla="*/ 600075 h 4129616"/>
              <a:gd name="connsiteX7" fmla="*/ 1762126 w 4552950"/>
              <a:gd name="connsiteY7" fmla="*/ 533400 h 4129616"/>
              <a:gd name="connsiteX8" fmla="*/ 1847850 w 4552950"/>
              <a:gd name="connsiteY8" fmla="*/ 481013 h 4129616"/>
              <a:gd name="connsiteX9" fmla="*/ 2043112 w 4552950"/>
              <a:gd name="connsiteY9" fmla="*/ 504826 h 4129616"/>
              <a:gd name="connsiteX10" fmla="*/ 3138488 w 4552950"/>
              <a:gd name="connsiteY10" fmla="*/ 0 h 4129616"/>
              <a:gd name="connsiteX11" fmla="*/ 3224213 w 4552950"/>
              <a:gd name="connsiteY11" fmla="*/ 271462 h 4129616"/>
              <a:gd name="connsiteX12" fmla="*/ 3548062 w 4552950"/>
              <a:gd name="connsiteY12" fmla="*/ 180975 h 4129616"/>
              <a:gd name="connsiteX13" fmla="*/ 3667126 w 4552950"/>
              <a:gd name="connsiteY13" fmla="*/ 390525 h 4129616"/>
              <a:gd name="connsiteX14" fmla="*/ 3890963 w 4552950"/>
              <a:gd name="connsiteY14" fmla="*/ 280988 h 4129616"/>
              <a:gd name="connsiteX15" fmla="*/ 3943350 w 4552950"/>
              <a:gd name="connsiteY15" fmla="*/ 571499 h 4129616"/>
              <a:gd name="connsiteX16" fmla="*/ 3805237 w 4552950"/>
              <a:gd name="connsiteY16" fmla="*/ 985837 h 4129616"/>
              <a:gd name="connsiteX17" fmla="*/ 2957513 w 4552950"/>
              <a:gd name="connsiteY17" fmla="*/ 947737 h 4129616"/>
              <a:gd name="connsiteX18" fmla="*/ 2843212 w 4552950"/>
              <a:gd name="connsiteY18" fmla="*/ 1090611 h 4129616"/>
              <a:gd name="connsiteX19" fmla="*/ 2795587 w 4552950"/>
              <a:gd name="connsiteY19" fmla="*/ 1166812 h 4129616"/>
              <a:gd name="connsiteX20" fmla="*/ 2314576 w 4552950"/>
              <a:gd name="connsiteY20" fmla="*/ 1228724 h 4129616"/>
              <a:gd name="connsiteX21" fmla="*/ 2324100 w 4552950"/>
              <a:gd name="connsiteY21" fmla="*/ 1400175 h 4129616"/>
              <a:gd name="connsiteX22" fmla="*/ 2138362 w 4552950"/>
              <a:gd name="connsiteY22" fmla="*/ 1338261 h 4129616"/>
              <a:gd name="connsiteX23" fmla="*/ 1857375 w 4552950"/>
              <a:gd name="connsiteY23" fmla="*/ 1438274 h 4129616"/>
              <a:gd name="connsiteX24" fmla="*/ 1795463 w 4552950"/>
              <a:gd name="connsiteY24" fmla="*/ 1562100 h 4129616"/>
              <a:gd name="connsiteX25" fmla="*/ 2581275 w 4552950"/>
              <a:gd name="connsiteY25" fmla="*/ 1843087 h 4129616"/>
              <a:gd name="connsiteX26" fmla="*/ 2695575 w 4552950"/>
              <a:gd name="connsiteY26" fmla="*/ 1914524 h 4129616"/>
              <a:gd name="connsiteX27" fmla="*/ 3477155 w 4552950"/>
              <a:gd name="connsiteY27" fmla="*/ 2509307 h 4129616"/>
              <a:gd name="connsiteX28" fmla="*/ 3843337 w 4552950"/>
              <a:gd name="connsiteY28" fmla="*/ 1847849 h 4129616"/>
              <a:gd name="connsiteX29" fmla="*/ 4024313 w 4552950"/>
              <a:gd name="connsiteY29" fmla="*/ 1862136 h 4129616"/>
              <a:gd name="connsiteX30" fmla="*/ 4552950 w 4552950"/>
              <a:gd name="connsiteY30" fmla="*/ 2109787 h 4129616"/>
              <a:gd name="connsiteX31" fmla="*/ 4282017 w 4552950"/>
              <a:gd name="connsiteY31" fmla="*/ 4129616 h 4129616"/>
              <a:gd name="connsiteX32" fmla="*/ 201083 w 4552950"/>
              <a:gd name="connsiteY32" fmla="*/ 4129616 h 4129616"/>
              <a:gd name="connsiteX33" fmla="*/ 0 w 4552950"/>
              <a:gd name="connsiteY33" fmla="*/ 1757363 h 4129616"/>
              <a:gd name="connsiteX34" fmla="*/ 538163 w 4552950"/>
              <a:gd name="connsiteY34" fmla="*/ 1814513 h 4129616"/>
              <a:gd name="connsiteX35" fmla="*/ 804863 w 4552950"/>
              <a:gd name="connsiteY35" fmla="*/ 1633538 h 4129616"/>
              <a:gd name="connsiteX36" fmla="*/ 972608 w 4552950"/>
              <a:gd name="connsiteY36" fmla="*/ 1480607 h 4129616"/>
              <a:gd name="connsiteX0" fmla="*/ 972608 w 4552950"/>
              <a:gd name="connsiteY0" fmla="*/ 1480607 h 4129616"/>
              <a:gd name="connsiteX1" fmla="*/ 1057275 w 4552950"/>
              <a:gd name="connsiteY1" fmla="*/ 1071563 h 4129616"/>
              <a:gd name="connsiteX2" fmla="*/ 1219201 w 4552950"/>
              <a:gd name="connsiteY2" fmla="*/ 1066801 h 4129616"/>
              <a:gd name="connsiteX3" fmla="*/ 1481137 w 4552950"/>
              <a:gd name="connsiteY3" fmla="*/ 757238 h 4129616"/>
              <a:gd name="connsiteX4" fmla="*/ 1443038 w 4552950"/>
              <a:gd name="connsiteY4" fmla="*/ 657225 h 4129616"/>
              <a:gd name="connsiteX5" fmla="*/ 1571626 w 4552950"/>
              <a:gd name="connsiteY5" fmla="*/ 533400 h 4129616"/>
              <a:gd name="connsiteX6" fmla="*/ 1700213 w 4552950"/>
              <a:gd name="connsiteY6" fmla="*/ 600075 h 4129616"/>
              <a:gd name="connsiteX7" fmla="*/ 1762126 w 4552950"/>
              <a:gd name="connsiteY7" fmla="*/ 533400 h 4129616"/>
              <a:gd name="connsiteX8" fmla="*/ 1847850 w 4552950"/>
              <a:gd name="connsiteY8" fmla="*/ 481013 h 4129616"/>
              <a:gd name="connsiteX9" fmla="*/ 2043112 w 4552950"/>
              <a:gd name="connsiteY9" fmla="*/ 504826 h 4129616"/>
              <a:gd name="connsiteX10" fmla="*/ 3138488 w 4552950"/>
              <a:gd name="connsiteY10" fmla="*/ 0 h 4129616"/>
              <a:gd name="connsiteX11" fmla="*/ 3224213 w 4552950"/>
              <a:gd name="connsiteY11" fmla="*/ 271462 h 4129616"/>
              <a:gd name="connsiteX12" fmla="*/ 3548062 w 4552950"/>
              <a:gd name="connsiteY12" fmla="*/ 180975 h 4129616"/>
              <a:gd name="connsiteX13" fmla="*/ 3667126 w 4552950"/>
              <a:gd name="connsiteY13" fmla="*/ 390525 h 4129616"/>
              <a:gd name="connsiteX14" fmla="*/ 3890963 w 4552950"/>
              <a:gd name="connsiteY14" fmla="*/ 280988 h 4129616"/>
              <a:gd name="connsiteX15" fmla="*/ 3943350 w 4552950"/>
              <a:gd name="connsiteY15" fmla="*/ 571499 h 4129616"/>
              <a:gd name="connsiteX16" fmla="*/ 3805237 w 4552950"/>
              <a:gd name="connsiteY16" fmla="*/ 985837 h 4129616"/>
              <a:gd name="connsiteX17" fmla="*/ 2957513 w 4552950"/>
              <a:gd name="connsiteY17" fmla="*/ 947737 h 4129616"/>
              <a:gd name="connsiteX18" fmla="*/ 2843212 w 4552950"/>
              <a:gd name="connsiteY18" fmla="*/ 1090611 h 4129616"/>
              <a:gd name="connsiteX19" fmla="*/ 2795587 w 4552950"/>
              <a:gd name="connsiteY19" fmla="*/ 1166812 h 4129616"/>
              <a:gd name="connsiteX20" fmla="*/ 2314576 w 4552950"/>
              <a:gd name="connsiteY20" fmla="*/ 1228724 h 4129616"/>
              <a:gd name="connsiteX21" fmla="*/ 2324100 w 4552950"/>
              <a:gd name="connsiteY21" fmla="*/ 1400175 h 4129616"/>
              <a:gd name="connsiteX22" fmla="*/ 2138362 w 4552950"/>
              <a:gd name="connsiteY22" fmla="*/ 1338261 h 4129616"/>
              <a:gd name="connsiteX23" fmla="*/ 1857375 w 4552950"/>
              <a:gd name="connsiteY23" fmla="*/ 1438274 h 4129616"/>
              <a:gd name="connsiteX24" fmla="*/ 1795463 w 4552950"/>
              <a:gd name="connsiteY24" fmla="*/ 1562100 h 4129616"/>
              <a:gd name="connsiteX25" fmla="*/ 2581275 w 4552950"/>
              <a:gd name="connsiteY25" fmla="*/ 1843087 h 4129616"/>
              <a:gd name="connsiteX26" fmla="*/ 2695575 w 4552950"/>
              <a:gd name="connsiteY26" fmla="*/ 1914524 h 4129616"/>
              <a:gd name="connsiteX27" fmla="*/ 3477155 w 4552950"/>
              <a:gd name="connsiteY27" fmla="*/ 2509307 h 4129616"/>
              <a:gd name="connsiteX28" fmla="*/ 3843337 w 4552950"/>
              <a:gd name="connsiteY28" fmla="*/ 1847849 h 4129616"/>
              <a:gd name="connsiteX29" fmla="*/ 4024313 w 4552950"/>
              <a:gd name="connsiteY29" fmla="*/ 1862136 h 4129616"/>
              <a:gd name="connsiteX30" fmla="*/ 4552950 w 4552950"/>
              <a:gd name="connsiteY30" fmla="*/ 2109787 h 4129616"/>
              <a:gd name="connsiteX31" fmla="*/ 4282017 w 4552950"/>
              <a:gd name="connsiteY31" fmla="*/ 4129616 h 4129616"/>
              <a:gd name="connsiteX32" fmla="*/ 201083 w 4552950"/>
              <a:gd name="connsiteY32" fmla="*/ 4129616 h 4129616"/>
              <a:gd name="connsiteX33" fmla="*/ 109538 w 4552950"/>
              <a:gd name="connsiteY33" fmla="*/ 3157538 h 4129616"/>
              <a:gd name="connsiteX34" fmla="*/ 0 w 4552950"/>
              <a:gd name="connsiteY34" fmla="*/ 1757363 h 4129616"/>
              <a:gd name="connsiteX35" fmla="*/ 538163 w 4552950"/>
              <a:gd name="connsiteY35" fmla="*/ 1814513 h 4129616"/>
              <a:gd name="connsiteX36" fmla="*/ 804863 w 4552950"/>
              <a:gd name="connsiteY36" fmla="*/ 1633538 h 4129616"/>
              <a:gd name="connsiteX37" fmla="*/ 972608 w 4552950"/>
              <a:gd name="connsiteY37" fmla="*/ 1480607 h 4129616"/>
              <a:gd name="connsiteX0" fmla="*/ 1186920 w 4767262"/>
              <a:gd name="connsiteY0" fmla="*/ 1480607 h 4129616"/>
              <a:gd name="connsiteX1" fmla="*/ 1271587 w 4767262"/>
              <a:gd name="connsiteY1" fmla="*/ 1071563 h 4129616"/>
              <a:gd name="connsiteX2" fmla="*/ 1433513 w 4767262"/>
              <a:gd name="connsiteY2" fmla="*/ 1066801 h 4129616"/>
              <a:gd name="connsiteX3" fmla="*/ 1695449 w 4767262"/>
              <a:gd name="connsiteY3" fmla="*/ 757238 h 4129616"/>
              <a:gd name="connsiteX4" fmla="*/ 1657350 w 4767262"/>
              <a:gd name="connsiteY4" fmla="*/ 657225 h 4129616"/>
              <a:gd name="connsiteX5" fmla="*/ 1785938 w 4767262"/>
              <a:gd name="connsiteY5" fmla="*/ 533400 h 4129616"/>
              <a:gd name="connsiteX6" fmla="*/ 1914525 w 4767262"/>
              <a:gd name="connsiteY6" fmla="*/ 600075 h 4129616"/>
              <a:gd name="connsiteX7" fmla="*/ 1976438 w 4767262"/>
              <a:gd name="connsiteY7" fmla="*/ 533400 h 4129616"/>
              <a:gd name="connsiteX8" fmla="*/ 2062162 w 4767262"/>
              <a:gd name="connsiteY8" fmla="*/ 481013 h 4129616"/>
              <a:gd name="connsiteX9" fmla="*/ 2257424 w 4767262"/>
              <a:gd name="connsiteY9" fmla="*/ 504826 h 4129616"/>
              <a:gd name="connsiteX10" fmla="*/ 3352800 w 4767262"/>
              <a:gd name="connsiteY10" fmla="*/ 0 h 4129616"/>
              <a:gd name="connsiteX11" fmla="*/ 3438525 w 4767262"/>
              <a:gd name="connsiteY11" fmla="*/ 271462 h 4129616"/>
              <a:gd name="connsiteX12" fmla="*/ 3762374 w 4767262"/>
              <a:gd name="connsiteY12" fmla="*/ 180975 h 4129616"/>
              <a:gd name="connsiteX13" fmla="*/ 3881438 w 4767262"/>
              <a:gd name="connsiteY13" fmla="*/ 390525 h 4129616"/>
              <a:gd name="connsiteX14" fmla="*/ 4105275 w 4767262"/>
              <a:gd name="connsiteY14" fmla="*/ 280988 h 4129616"/>
              <a:gd name="connsiteX15" fmla="*/ 4157662 w 4767262"/>
              <a:gd name="connsiteY15" fmla="*/ 571499 h 4129616"/>
              <a:gd name="connsiteX16" fmla="*/ 4019549 w 4767262"/>
              <a:gd name="connsiteY16" fmla="*/ 985837 h 4129616"/>
              <a:gd name="connsiteX17" fmla="*/ 3171825 w 4767262"/>
              <a:gd name="connsiteY17" fmla="*/ 947737 h 4129616"/>
              <a:gd name="connsiteX18" fmla="*/ 3057524 w 4767262"/>
              <a:gd name="connsiteY18" fmla="*/ 1090611 h 4129616"/>
              <a:gd name="connsiteX19" fmla="*/ 3009899 w 4767262"/>
              <a:gd name="connsiteY19" fmla="*/ 1166812 h 4129616"/>
              <a:gd name="connsiteX20" fmla="*/ 2528888 w 4767262"/>
              <a:gd name="connsiteY20" fmla="*/ 1228724 h 4129616"/>
              <a:gd name="connsiteX21" fmla="*/ 2538412 w 4767262"/>
              <a:gd name="connsiteY21" fmla="*/ 1400175 h 4129616"/>
              <a:gd name="connsiteX22" fmla="*/ 2352674 w 4767262"/>
              <a:gd name="connsiteY22" fmla="*/ 1338261 h 4129616"/>
              <a:gd name="connsiteX23" fmla="*/ 2071687 w 4767262"/>
              <a:gd name="connsiteY23" fmla="*/ 1438274 h 4129616"/>
              <a:gd name="connsiteX24" fmla="*/ 2009775 w 4767262"/>
              <a:gd name="connsiteY24" fmla="*/ 1562100 h 4129616"/>
              <a:gd name="connsiteX25" fmla="*/ 2795587 w 4767262"/>
              <a:gd name="connsiteY25" fmla="*/ 1843087 h 4129616"/>
              <a:gd name="connsiteX26" fmla="*/ 2909887 w 4767262"/>
              <a:gd name="connsiteY26" fmla="*/ 1914524 h 4129616"/>
              <a:gd name="connsiteX27" fmla="*/ 3691467 w 4767262"/>
              <a:gd name="connsiteY27" fmla="*/ 2509307 h 4129616"/>
              <a:gd name="connsiteX28" fmla="*/ 4057649 w 4767262"/>
              <a:gd name="connsiteY28" fmla="*/ 1847849 h 4129616"/>
              <a:gd name="connsiteX29" fmla="*/ 4238625 w 4767262"/>
              <a:gd name="connsiteY29" fmla="*/ 1862136 h 4129616"/>
              <a:gd name="connsiteX30" fmla="*/ 4767262 w 4767262"/>
              <a:gd name="connsiteY30" fmla="*/ 2109787 h 4129616"/>
              <a:gd name="connsiteX31" fmla="*/ 4496329 w 4767262"/>
              <a:gd name="connsiteY31" fmla="*/ 4129616 h 4129616"/>
              <a:gd name="connsiteX32" fmla="*/ 415395 w 4767262"/>
              <a:gd name="connsiteY32" fmla="*/ 4129616 h 4129616"/>
              <a:gd name="connsiteX33" fmla="*/ 0 w 4767262"/>
              <a:gd name="connsiteY33" fmla="*/ 2357438 h 4129616"/>
              <a:gd name="connsiteX34" fmla="*/ 214312 w 4767262"/>
              <a:gd name="connsiteY34" fmla="*/ 1757363 h 4129616"/>
              <a:gd name="connsiteX35" fmla="*/ 752475 w 4767262"/>
              <a:gd name="connsiteY35" fmla="*/ 1814513 h 4129616"/>
              <a:gd name="connsiteX36" fmla="*/ 1019175 w 4767262"/>
              <a:gd name="connsiteY36" fmla="*/ 1633538 h 4129616"/>
              <a:gd name="connsiteX37" fmla="*/ 1186920 w 4767262"/>
              <a:gd name="connsiteY37" fmla="*/ 1480607 h 4129616"/>
              <a:gd name="connsiteX0" fmla="*/ 1186920 w 4767262"/>
              <a:gd name="connsiteY0" fmla="*/ 1480607 h 4129616"/>
              <a:gd name="connsiteX1" fmla="*/ 1271587 w 4767262"/>
              <a:gd name="connsiteY1" fmla="*/ 1071563 h 4129616"/>
              <a:gd name="connsiteX2" fmla="*/ 1433513 w 4767262"/>
              <a:gd name="connsiteY2" fmla="*/ 1066801 h 4129616"/>
              <a:gd name="connsiteX3" fmla="*/ 1695449 w 4767262"/>
              <a:gd name="connsiteY3" fmla="*/ 757238 h 4129616"/>
              <a:gd name="connsiteX4" fmla="*/ 1657350 w 4767262"/>
              <a:gd name="connsiteY4" fmla="*/ 657225 h 4129616"/>
              <a:gd name="connsiteX5" fmla="*/ 1785938 w 4767262"/>
              <a:gd name="connsiteY5" fmla="*/ 533400 h 4129616"/>
              <a:gd name="connsiteX6" fmla="*/ 1914525 w 4767262"/>
              <a:gd name="connsiteY6" fmla="*/ 600075 h 4129616"/>
              <a:gd name="connsiteX7" fmla="*/ 1976438 w 4767262"/>
              <a:gd name="connsiteY7" fmla="*/ 533400 h 4129616"/>
              <a:gd name="connsiteX8" fmla="*/ 2062162 w 4767262"/>
              <a:gd name="connsiteY8" fmla="*/ 481013 h 4129616"/>
              <a:gd name="connsiteX9" fmla="*/ 2257424 w 4767262"/>
              <a:gd name="connsiteY9" fmla="*/ 504826 h 4129616"/>
              <a:gd name="connsiteX10" fmla="*/ 3352800 w 4767262"/>
              <a:gd name="connsiteY10" fmla="*/ 0 h 4129616"/>
              <a:gd name="connsiteX11" fmla="*/ 3438525 w 4767262"/>
              <a:gd name="connsiteY11" fmla="*/ 271462 h 4129616"/>
              <a:gd name="connsiteX12" fmla="*/ 3762374 w 4767262"/>
              <a:gd name="connsiteY12" fmla="*/ 180975 h 4129616"/>
              <a:gd name="connsiteX13" fmla="*/ 3881438 w 4767262"/>
              <a:gd name="connsiteY13" fmla="*/ 390525 h 4129616"/>
              <a:gd name="connsiteX14" fmla="*/ 4105275 w 4767262"/>
              <a:gd name="connsiteY14" fmla="*/ 280988 h 4129616"/>
              <a:gd name="connsiteX15" fmla="*/ 4157662 w 4767262"/>
              <a:gd name="connsiteY15" fmla="*/ 571499 h 4129616"/>
              <a:gd name="connsiteX16" fmla="*/ 4019549 w 4767262"/>
              <a:gd name="connsiteY16" fmla="*/ 985837 h 4129616"/>
              <a:gd name="connsiteX17" fmla="*/ 3171825 w 4767262"/>
              <a:gd name="connsiteY17" fmla="*/ 947737 h 4129616"/>
              <a:gd name="connsiteX18" fmla="*/ 3057524 w 4767262"/>
              <a:gd name="connsiteY18" fmla="*/ 1090611 h 4129616"/>
              <a:gd name="connsiteX19" fmla="*/ 3009899 w 4767262"/>
              <a:gd name="connsiteY19" fmla="*/ 1166812 h 4129616"/>
              <a:gd name="connsiteX20" fmla="*/ 2528888 w 4767262"/>
              <a:gd name="connsiteY20" fmla="*/ 1228724 h 4129616"/>
              <a:gd name="connsiteX21" fmla="*/ 2538412 w 4767262"/>
              <a:gd name="connsiteY21" fmla="*/ 1400175 h 4129616"/>
              <a:gd name="connsiteX22" fmla="*/ 2352674 w 4767262"/>
              <a:gd name="connsiteY22" fmla="*/ 1338261 h 4129616"/>
              <a:gd name="connsiteX23" fmla="*/ 2071687 w 4767262"/>
              <a:gd name="connsiteY23" fmla="*/ 1438274 h 4129616"/>
              <a:gd name="connsiteX24" fmla="*/ 2009775 w 4767262"/>
              <a:gd name="connsiteY24" fmla="*/ 1562100 h 4129616"/>
              <a:gd name="connsiteX25" fmla="*/ 2795587 w 4767262"/>
              <a:gd name="connsiteY25" fmla="*/ 1843087 h 4129616"/>
              <a:gd name="connsiteX26" fmla="*/ 2909887 w 4767262"/>
              <a:gd name="connsiteY26" fmla="*/ 1914524 h 4129616"/>
              <a:gd name="connsiteX27" fmla="*/ 3691467 w 4767262"/>
              <a:gd name="connsiteY27" fmla="*/ 2509307 h 4129616"/>
              <a:gd name="connsiteX28" fmla="*/ 4057649 w 4767262"/>
              <a:gd name="connsiteY28" fmla="*/ 1847849 h 4129616"/>
              <a:gd name="connsiteX29" fmla="*/ 4238625 w 4767262"/>
              <a:gd name="connsiteY29" fmla="*/ 1862136 h 4129616"/>
              <a:gd name="connsiteX30" fmla="*/ 4767262 w 4767262"/>
              <a:gd name="connsiteY30" fmla="*/ 2109787 h 4129616"/>
              <a:gd name="connsiteX31" fmla="*/ 4496329 w 4767262"/>
              <a:gd name="connsiteY31" fmla="*/ 4129616 h 4129616"/>
              <a:gd name="connsiteX32" fmla="*/ 415395 w 4767262"/>
              <a:gd name="connsiteY32" fmla="*/ 4129616 h 4129616"/>
              <a:gd name="connsiteX33" fmla="*/ 195262 w 4767262"/>
              <a:gd name="connsiteY33" fmla="*/ 3195638 h 4129616"/>
              <a:gd name="connsiteX34" fmla="*/ 0 w 4767262"/>
              <a:gd name="connsiteY34" fmla="*/ 2357438 h 4129616"/>
              <a:gd name="connsiteX35" fmla="*/ 214312 w 4767262"/>
              <a:gd name="connsiteY35" fmla="*/ 1757363 h 4129616"/>
              <a:gd name="connsiteX36" fmla="*/ 752475 w 4767262"/>
              <a:gd name="connsiteY36" fmla="*/ 1814513 h 4129616"/>
              <a:gd name="connsiteX37" fmla="*/ 1019175 w 4767262"/>
              <a:gd name="connsiteY37" fmla="*/ 1633538 h 4129616"/>
              <a:gd name="connsiteX38" fmla="*/ 1186920 w 4767262"/>
              <a:gd name="connsiteY38" fmla="*/ 1480607 h 4129616"/>
              <a:gd name="connsiteX0" fmla="*/ 1715558 w 5295900"/>
              <a:gd name="connsiteY0" fmla="*/ 1480607 h 4129616"/>
              <a:gd name="connsiteX1" fmla="*/ 1800225 w 5295900"/>
              <a:gd name="connsiteY1" fmla="*/ 1071563 h 4129616"/>
              <a:gd name="connsiteX2" fmla="*/ 1962151 w 5295900"/>
              <a:gd name="connsiteY2" fmla="*/ 1066801 h 4129616"/>
              <a:gd name="connsiteX3" fmla="*/ 2224087 w 5295900"/>
              <a:gd name="connsiteY3" fmla="*/ 757238 h 4129616"/>
              <a:gd name="connsiteX4" fmla="*/ 2185988 w 5295900"/>
              <a:gd name="connsiteY4" fmla="*/ 657225 h 4129616"/>
              <a:gd name="connsiteX5" fmla="*/ 2314576 w 5295900"/>
              <a:gd name="connsiteY5" fmla="*/ 533400 h 4129616"/>
              <a:gd name="connsiteX6" fmla="*/ 2443163 w 5295900"/>
              <a:gd name="connsiteY6" fmla="*/ 600075 h 4129616"/>
              <a:gd name="connsiteX7" fmla="*/ 2505076 w 5295900"/>
              <a:gd name="connsiteY7" fmla="*/ 533400 h 4129616"/>
              <a:gd name="connsiteX8" fmla="*/ 2590800 w 5295900"/>
              <a:gd name="connsiteY8" fmla="*/ 481013 h 4129616"/>
              <a:gd name="connsiteX9" fmla="*/ 2786062 w 5295900"/>
              <a:gd name="connsiteY9" fmla="*/ 504826 h 4129616"/>
              <a:gd name="connsiteX10" fmla="*/ 3881438 w 5295900"/>
              <a:gd name="connsiteY10" fmla="*/ 0 h 4129616"/>
              <a:gd name="connsiteX11" fmla="*/ 3967163 w 5295900"/>
              <a:gd name="connsiteY11" fmla="*/ 271462 h 4129616"/>
              <a:gd name="connsiteX12" fmla="*/ 4291012 w 5295900"/>
              <a:gd name="connsiteY12" fmla="*/ 180975 h 4129616"/>
              <a:gd name="connsiteX13" fmla="*/ 4410076 w 5295900"/>
              <a:gd name="connsiteY13" fmla="*/ 390525 h 4129616"/>
              <a:gd name="connsiteX14" fmla="*/ 4633913 w 5295900"/>
              <a:gd name="connsiteY14" fmla="*/ 280988 h 4129616"/>
              <a:gd name="connsiteX15" fmla="*/ 4686300 w 5295900"/>
              <a:gd name="connsiteY15" fmla="*/ 571499 h 4129616"/>
              <a:gd name="connsiteX16" fmla="*/ 4548187 w 5295900"/>
              <a:gd name="connsiteY16" fmla="*/ 985837 h 4129616"/>
              <a:gd name="connsiteX17" fmla="*/ 3700463 w 5295900"/>
              <a:gd name="connsiteY17" fmla="*/ 947737 h 4129616"/>
              <a:gd name="connsiteX18" fmla="*/ 3586162 w 5295900"/>
              <a:gd name="connsiteY18" fmla="*/ 1090611 h 4129616"/>
              <a:gd name="connsiteX19" fmla="*/ 3538537 w 5295900"/>
              <a:gd name="connsiteY19" fmla="*/ 1166812 h 4129616"/>
              <a:gd name="connsiteX20" fmla="*/ 3057526 w 5295900"/>
              <a:gd name="connsiteY20" fmla="*/ 1228724 h 4129616"/>
              <a:gd name="connsiteX21" fmla="*/ 3067050 w 5295900"/>
              <a:gd name="connsiteY21" fmla="*/ 1400175 h 4129616"/>
              <a:gd name="connsiteX22" fmla="*/ 2881312 w 5295900"/>
              <a:gd name="connsiteY22" fmla="*/ 1338261 h 4129616"/>
              <a:gd name="connsiteX23" fmla="*/ 2600325 w 5295900"/>
              <a:gd name="connsiteY23" fmla="*/ 1438274 h 4129616"/>
              <a:gd name="connsiteX24" fmla="*/ 2538413 w 5295900"/>
              <a:gd name="connsiteY24" fmla="*/ 1562100 h 4129616"/>
              <a:gd name="connsiteX25" fmla="*/ 3324225 w 5295900"/>
              <a:gd name="connsiteY25" fmla="*/ 1843087 h 4129616"/>
              <a:gd name="connsiteX26" fmla="*/ 3438525 w 5295900"/>
              <a:gd name="connsiteY26" fmla="*/ 1914524 h 4129616"/>
              <a:gd name="connsiteX27" fmla="*/ 4220105 w 5295900"/>
              <a:gd name="connsiteY27" fmla="*/ 2509307 h 4129616"/>
              <a:gd name="connsiteX28" fmla="*/ 4586287 w 5295900"/>
              <a:gd name="connsiteY28" fmla="*/ 1847849 h 4129616"/>
              <a:gd name="connsiteX29" fmla="*/ 4767263 w 5295900"/>
              <a:gd name="connsiteY29" fmla="*/ 1862136 h 4129616"/>
              <a:gd name="connsiteX30" fmla="*/ 5295900 w 5295900"/>
              <a:gd name="connsiteY30" fmla="*/ 2109787 h 4129616"/>
              <a:gd name="connsiteX31" fmla="*/ 5024967 w 5295900"/>
              <a:gd name="connsiteY31" fmla="*/ 4129616 h 4129616"/>
              <a:gd name="connsiteX32" fmla="*/ 944033 w 5295900"/>
              <a:gd name="connsiteY32" fmla="*/ 4129616 h 4129616"/>
              <a:gd name="connsiteX33" fmla="*/ 0 w 5295900"/>
              <a:gd name="connsiteY33" fmla="*/ 2219325 h 4129616"/>
              <a:gd name="connsiteX34" fmla="*/ 528638 w 5295900"/>
              <a:gd name="connsiteY34" fmla="*/ 2357438 h 4129616"/>
              <a:gd name="connsiteX35" fmla="*/ 742950 w 5295900"/>
              <a:gd name="connsiteY35" fmla="*/ 1757363 h 4129616"/>
              <a:gd name="connsiteX36" fmla="*/ 1281113 w 5295900"/>
              <a:gd name="connsiteY36" fmla="*/ 1814513 h 4129616"/>
              <a:gd name="connsiteX37" fmla="*/ 1547813 w 5295900"/>
              <a:gd name="connsiteY37" fmla="*/ 1633538 h 4129616"/>
              <a:gd name="connsiteX38" fmla="*/ 1715558 w 5295900"/>
              <a:gd name="connsiteY38" fmla="*/ 1480607 h 4129616"/>
              <a:gd name="connsiteX0" fmla="*/ 1715558 w 5295900"/>
              <a:gd name="connsiteY0" fmla="*/ 1480607 h 4129616"/>
              <a:gd name="connsiteX1" fmla="*/ 1800225 w 5295900"/>
              <a:gd name="connsiteY1" fmla="*/ 1071563 h 4129616"/>
              <a:gd name="connsiteX2" fmla="*/ 1962151 w 5295900"/>
              <a:gd name="connsiteY2" fmla="*/ 1066801 h 4129616"/>
              <a:gd name="connsiteX3" fmla="*/ 2224087 w 5295900"/>
              <a:gd name="connsiteY3" fmla="*/ 757238 h 4129616"/>
              <a:gd name="connsiteX4" fmla="*/ 2185988 w 5295900"/>
              <a:gd name="connsiteY4" fmla="*/ 657225 h 4129616"/>
              <a:gd name="connsiteX5" fmla="*/ 2314576 w 5295900"/>
              <a:gd name="connsiteY5" fmla="*/ 533400 h 4129616"/>
              <a:gd name="connsiteX6" fmla="*/ 2443163 w 5295900"/>
              <a:gd name="connsiteY6" fmla="*/ 600075 h 4129616"/>
              <a:gd name="connsiteX7" fmla="*/ 2505076 w 5295900"/>
              <a:gd name="connsiteY7" fmla="*/ 533400 h 4129616"/>
              <a:gd name="connsiteX8" fmla="*/ 2590800 w 5295900"/>
              <a:gd name="connsiteY8" fmla="*/ 481013 h 4129616"/>
              <a:gd name="connsiteX9" fmla="*/ 2786062 w 5295900"/>
              <a:gd name="connsiteY9" fmla="*/ 504826 h 4129616"/>
              <a:gd name="connsiteX10" fmla="*/ 3881438 w 5295900"/>
              <a:gd name="connsiteY10" fmla="*/ 0 h 4129616"/>
              <a:gd name="connsiteX11" fmla="*/ 3967163 w 5295900"/>
              <a:gd name="connsiteY11" fmla="*/ 271462 h 4129616"/>
              <a:gd name="connsiteX12" fmla="*/ 4291012 w 5295900"/>
              <a:gd name="connsiteY12" fmla="*/ 180975 h 4129616"/>
              <a:gd name="connsiteX13" fmla="*/ 4410076 w 5295900"/>
              <a:gd name="connsiteY13" fmla="*/ 390525 h 4129616"/>
              <a:gd name="connsiteX14" fmla="*/ 4633913 w 5295900"/>
              <a:gd name="connsiteY14" fmla="*/ 280988 h 4129616"/>
              <a:gd name="connsiteX15" fmla="*/ 4686300 w 5295900"/>
              <a:gd name="connsiteY15" fmla="*/ 571499 h 4129616"/>
              <a:gd name="connsiteX16" fmla="*/ 4548187 w 5295900"/>
              <a:gd name="connsiteY16" fmla="*/ 985837 h 4129616"/>
              <a:gd name="connsiteX17" fmla="*/ 3700463 w 5295900"/>
              <a:gd name="connsiteY17" fmla="*/ 947737 h 4129616"/>
              <a:gd name="connsiteX18" fmla="*/ 3586162 w 5295900"/>
              <a:gd name="connsiteY18" fmla="*/ 1090611 h 4129616"/>
              <a:gd name="connsiteX19" fmla="*/ 3538537 w 5295900"/>
              <a:gd name="connsiteY19" fmla="*/ 1166812 h 4129616"/>
              <a:gd name="connsiteX20" fmla="*/ 3057526 w 5295900"/>
              <a:gd name="connsiteY20" fmla="*/ 1228724 h 4129616"/>
              <a:gd name="connsiteX21" fmla="*/ 3067050 w 5295900"/>
              <a:gd name="connsiteY21" fmla="*/ 1400175 h 4129616"/>
              <a:gd name="connsiteX22" fmla="*/ 2881312 w 5295900"/>
              <a:gd name="connsiteY22" fmla="*/ 1338261 h 4129616"/>
              <a:gd name="connsiteX23" fmla="*/ 2600325 w 5295900"/>
              <a:gd name="connsiteY23" fmla="*/ 1438274 h 4129616"/>
              <a:gd name="connsiteX24" fmla="*/ 2538413 w 5295900"/>
              <a:gd name="connsiteY24" fmla="*/ 1562100 h 4129616"/>
              <a:gd name="connsiteX25" fmla="*/ 3324225 w 5295900"/>
              <a:gd name="connsiteY25" fmla="*/ 1843087 h 4129616"/>
              <a:gd name="connsiteX26" fmla="*/ 3438525 w 5295900"/>
              <a:gd name="connsiteY26" fmla="*/ 1914524 h 4129616"/>
              <a:gd name="connsiteX27" fmla="*/ 4220105 w 5295900"/>
              <a:gd name="connsiteY27" fmla="*/ 2509307 h 4129616"/>
              <a:gd name="connsiteX28" fmla="*/ 4586287 w 5295900"/>
              <a:gd name="connsiteY28" fmla="*/ 1847849 h 4129616"/>
              <a:gd name="connsiteX29" fmla="*/ 4767263 w 5295900"/>
              <a:gd name="connsiteY29" fmla="*/ 1862136 h 4129616"/>
              <a:gd name="connsiteX30" fmla="*/ 5295900 w 5295900"/>
              <a:gd name="connsiteY30" fmla="*/ 2109787 h 4129616"/>
              <a:gd name="connsiteX31" fmla="*/ 5024967 w 5295900"/>
              <a:gd name="connsiteY31" fmla="*/ 4129616 h 4129616"/>
              <a:gd name="connsiteX32" fmla="*/ 944033 w 5295900"/>
              <a:gd name="connsiteY32" fmla="*/ 4129616 h 4129616"/>
              <a:gd name="connsiteX33" fmla="*/ 523875 w 5295900"/>
              <a:gd name="connsiteY33" fmla="*/ 3300413 h 4129616"/>
              <a:gd name="connsiteX34" fmla="*/ 0 w 5295900"/>
              <a:gd name="connsiteY34" fmla="*/ 2219325 h 4129616"/>
              <a:gd name="connsiteX35" fmla="*/ 528638 w 5295900"/>
              <a:gd name="connsiteY35" fmla="*/ 2357438 h 4129616"/>
              <a:gd name="connsiteX36" fmla="*/ 742950 w 5295900"/>
              <a:gd name="connsiteY36" fmla="*/ 1757363 h 4129616"/>
              <a:gd name="connsiteX37" fmla="*/ 1281113 w 5295900"/>
              <a:gd name="connsiteY37" fmla="*/ 1814513 h 4129616"/>
              <a:gd name="connsiteX38" fmla="*/ 1547813 w 5295900"/>
              <a:gd name="connsiteY38" fmla="*/ 1633538 h 4129616"/>
              <a:gd name="connsiteX39" fmla="*/ 1715558 w 5295900"/>
              <a:gd name="connsiteY39" fmla="*/ 1480607 h 4129616"/>
              <a:gd name="connsiteX0" fmla="*/ 1715558 w 5295900"/>
              <a:gd name="connsiteY0" fmla="*/ 1480607 h 4129616"/>
              <a:gd name="connsiteX1" fmla="*/ 1800225 w 5295900"/>
              <a:gd name="connsiteY1" fmla="*/ 1071563 h 4129616"/>
              <a:gd name="connsiteX2" fmla="*/ 1962151 w 5295900"/>
              <a:gd name="connsiteY2" fmla="*/ 1066801 h 4129616"/>
              <a:gd name="connsiteX3" fmla="*/ 2224087 w 5295900"/>
              <a:gd name="connsiteY3" fmla="*/ 757238 h 4129616"/>
              <a:gd name="connsiteX4" fmla="*/ 2185988 w 5295900"/>
              <a:gd name="connsiteY4" fmla="*/ 657225 h 4129616"/>
              <a:gd name="connsiteX5" fmla="*/ 2314576 w 5295900"/>
              <a:gd name="connsiteY5" fmla="*/ 533400 h 4129616"/>
              <a:gd name="connsiteX6" fmla="*/ 2443163 w 5295900"/>
              <a:gd name="connsiteY6" fmla="*/ 600075 h 4129616"/>
              <a:gd name="connsiteX7" fmla="*/ 2505076 w 5295900"/>
              <a:gd name="connsiteY7" fmla="*/ 533400 h 4129616"/>
              <a:gd name="connsiteX8" fmla="*/ 2590800 w 5295900"/>
              <a:gd name="connsiteY8" fmla="*/ 481013 h 4129616"/>
              <a:gd name="connsiteX9" fmla="*/ 2786062 w 5295900"/>
              <a:gd name="connsiteY9" fmla="*/ 504826 h 4129616"/>
              <a:gd name="connsiteX10" fmla="*/ 3881438 w 5295900"/>
              <a:gd name="connsiteY10" fmla="*/ 0 h 4129616"/>
              <a:gd name="connsiteX11" fmla="*/ 3967163 w 5295900"/>
              <a:gd name="connsiteY11" fmla="*/ 271462 h 4129616"/>
              <a:gd name="connsiteX12" fmla="*/ 4291012 w 5295900"/>
              <a:gd name="connsiteY12" fmla="*/ 180975 h 4129616"/>
              <a:gd name="connsiteX13" fmla="*/ 4410076 w 5295900"/>
              <a:gd name="connsiteY13" fmla="*/ 390525 h 4129616"/>
              <a:gd name="connsiteX14" fmla="*/ 4633913 w 5295900"/>
              <a:gd name="connsiteY14" fmla="*/ 280988 h 4129616"/>
              <a:gd name="connsiteX15" fmla="*/ 4686300 w 5295900"/>
              <a:gd name="connsiteY15" fmla="*/ 571499 h 4129616"/>
              <a:gd name="connsiteX16" fmla="*/ 4548187 w 5295900"/>
              <a:gd name="connsiteY16" fmla="*/ 985837 h 4129616"/>
              <a:gd name="connsiteX17" fmla="*/ 3700463 w 5295900"/>
              <a:gd name="connsiteY17" fmla="*/ 947737 h 4129616"/>
              <a:gd name="connsiteX18" fmla="*/ 3586162 w 5295900"/>
              <a:gd name="connsiteY18" fmla="*/ 1090611 h 4129616"/>
              <a:gd name="connsiteX19" fmla="*/ 3538537 w 5295900"/>
              <a:gd name="connsiteY19" fmla="*/ 1166812 h 4129616"/>
              <a:gd name="connsiteX20" fmla="*/ 3057526 w 5295900"/>
              <a:gd name="connsiteY20" fmla="*/ 1228724 h 4129616"/>
              <a:gd name="connsiteX21" fmla="*/ 3067050 w 5295900"/>
              <a:gd name="connsiteY21" fmla="*/ 1400175 h 4129616"/>
              <a:gd name="connsiteX22" fmla="*/ 2881312 w 5295900"/>
              <a:gd name="connsiteY22" fmla="*/ 1338261 h 4129616"/>
              <a:gd name="connsiteX23" fmla="*/ 2600325 w 5295900"/>
              <a:gd name="connsiteY23" fmla="*/ 1438274 h 4129616"/>
              <a:gd name="connsiteX24" fmla="*/ 2538413 w 5295900"/>
              <a:gd name="connsiteY24" fmla="*/ 1562100 h 4129616"/>
              <a:gd name="connsiteX25" fmla="*/ 3324225 w 5295900"/>
              <a:gd name="connsiteY25" fmla="*/ 1843087 h 4129616"/>
              <a:gd name="connsiteX26" fmla="*/ 3438525 w 5295900"/>
              <a:gd name="connsiteY26" fmla="*/ 1914524 h 4129616"/>
              <a:gd name="connsiteX27" fmla="*/ 4220105 w 5295900"/>
              <a:gd name="connsiteY27" fmla="*/ 2509307 h 4129616"/>
              <a:gd name="connsiteX28" fmla="*/ 4586287 w 5295900"/>
              <a:gd name="connsiteY28" fmla="*/ 1847849 h 4129616"/>
              <a:gd name="connsiteX29" fmla="*/ 4767263 w 5295900"/>
              <a:gd name="connsiteY29" fmla="*/ 1862136 h 4129616"/>
              <a:gd name="connsiteX30" fmla="*/ 5295900 w 5295900"/>
              <a:gd name="connsiteY30" fmla="*/ 2109787 h 4129616"/>
              <a:gd name="connsiteX31" fmla="*/ 5024967 w 5295900"/>
              <a:gd name="connsiteY31" fmla="*/ 4129616 h 4129616"/>
              <a:gd name="connsiteX32" fmla="*/ 944033 w 5295900"/>
              <a:gd name="connsiteY32" fmla="*/ 4129616 h 4129616"/>
              <a:gd name="connsiteX33" fmla="*/ 523875 w 5295900"/>
              <a:gd name="connsiteY33" fmla="*/ 3300413 h 4129616"/>
              <a:gd name="connsiteX34" fmla="*/ 0 w 5295900"/>
              <a:gd name="connsiteY34" fmla="*/ 2219325 h 4129616"/>
              <a:gd name="connsiteX35" fmla="*/ 528638 w 5295900"/>
              <a:gd name="connsiteY35" fmla="*/ 2357438 h 4129616"/>
              <a:gd name="connsiteX36" fmla="*/ 742950 w 5295900"/>
              <a:gd name="connsiteY36" fmla="*/ 1757363 h 4129616"/>
              <a:gd name="connsiteX37" fmla="*/ 1281113 w 5295900"/>
              <a:gd name="connsiteY37" fmla="*/ 1814513 h 4129616"/>
              <a:gd name="connsiteX38" fmla="*/ 1547813 w 5295900"/>
              <a:gd name="connsiteY38" fmla="*/ 1633538 h 4129616"/>
              <a:gd name="connsiteX39" fmla="*/ 1715558 w 5295900"/>
              <a:gd name="connsiteY39" fmla="*/ 1480607 h 4129616"/>
              <a:gd name="connsiteX0" fmla="*/ 1717885 w 5298227"/>
              <a:gd name="connsiteY0" fmla="*/ 1480607 h 4129616"/>
              <a:gd name="connsiteX1" fmla="*/ 1802552 w 5298227"/>
              <a:gd name="connsiteY1" fmla="*/ 1071563 h 4129616"/>
              <a:gd name="connsiteX2" fmla="*/ 1964478 w 5298227"/>
              <a:gd name="connsiteY2" fmla="*/ 1066801 h 4129616"/>
              <a:gd name="connsiteX3" fmla="*/ 2226414 w 5298227"/>
              <a:gd name="connsiteY3" fmla="*/ 757238 h 4129616"/>
              <a:gd name="connsiteX4" fmla="*/ 2188315 w 5298227"/>
              <a:gd name="connsiteY4" fmla="*/ 657225 h 4129616"/>
              <a:gd name="connsiteX5" fmla="*/ 2316903 w 5298227"/>
              <a:gd name="connsiteY5" fmla="*/ 533400 h 4129616"/>
              <a:gd name="connsiteX6" fmla="*/ 2445490 w 5298227"/>
              <a:gd name="connsiteY6" fmla="*/ 600075 h 4129616"/>
              <a:gd name="connsiteX7" fmla="*/ 2507403 w 5298227"/>
              <a:gd name="connsiteY7" fmla="*/ 533400 h 4129616"/>
              <a:gd name="connsiteX8" fmla="*/ 2593127 w 5298227"/>
              <a:gd name="connsiteY8" fmla="*/ 481013 h 4129616"/>
              <a:gd name="connsiteX9" fmla="*/ 2788389 w 5298227"/>
              <a:gd name="connsiteY9" fmla="*/ 504826 h 4129616"/>
              <a:gd name="connsiteX10" fmla="*/ 3883765 w 5298227"/>
              <a:gd name="connsiteY10" fmla="*/ 0 h 4129616"/>
              <a:gd name="connsiteX11" fmla="*/ 3969490 w 5298227"/>
              <a:gd name="connsiteY11" fmla="*/ 271462 h 4129616"/>
              <a:gd name="connsiteX12" fmla="*/ 4293339 w 5298227"/>
              <a:gd name="connsiteY12" fmla="*/ 180975 h 4129616"/>
              <a:gd name="connsiteX13" fmla="*/ 4412403 w 5298227"/>
              <a:gd name="connsiteY13" fmla="*/ 390525 h 4129616"/>
              <a:gd name="connsiteX14" fmla="*/ 4636240 w 5298227"/>
              <a:gd name="connsiteY14" fmla="*/ 280988 h 4129616"/>
              <a:gd name="connsiteX15" fmla="*/ 4688627 w 5298227"/>
              <a:gd name="connsiteY15" fmla="*/ 571499 h 4129616"/>
              <a:gd name="connsiteX16" fmla="*/ 4550514 w 5298227"/>
              <a:gd name="connsiteY16" fmla="*/ 985837 h 4129616"/>
              <a:gd name="connsiteX17" fmla="*/ 3702790 w 5298227"/>
              <a:gd name="connsiteY17" fmla="*/ 947737 h 4129616"/>
              <a:gd name="connsiteX18" fmla="*/ 3588489 w 5298227"/>
              <a:gd name="connsiteY18" fmla="*/ 1090611 h 4129616"/>
              <a:gd name="connsiteX19" fmla="*/ 3540864 w 5298227"/>
              <a:gd name="connsiteY19" fmla="*/ 1166812 h 4129616"/>
              <a:gd name="connsiteX20" fmla="*/ 3059853 w 5298227"/>
              <a:gd name="connsiteY20" fmla="*/ 1228724 h 4129616"/>
              <a:gd name="connsiteX21" fmla="*/ 3069377 w 5298227"/>
              <a:gd name="connsiteY21" fmla="*/ 1400175 h 4129616"/>
              <a:gd name="connsiteX22" fmla="*/ 2883639 w 5298227"/>
              <a:gd name="connsiteY22" fmla="*/ 1338261 h 4129616"/>
              <a:gd name="connsiteX23" fmla="*/ 2602652 w 5298227"/>
              <a:gd name="connsiteY23" fmla="*/ 1438274 h 4129616"/>
              <a:gd name="connsiteX24" fmla="*/ 2540740 w 5298227"/>
              <a:gd name="connsiteY24" fmla="*/ 1562100 h 4129616"/>
              <a:gd name="connsiteX25" fmla="*/ 3326552 w 5298227"/>
              <a:gd name="connsiteY25" fmla="*/ 1843087 h 4129616"/>
              <a:gd name="connsiteX26" fmla="*/ 3440852 w 5298227"/>
              <a:gd name="connsiteY26" fmla="*/ 1914524 h 4129616"/>
              <a:gd name="connsiteX27" fmla="*/ 4222432 w 5298227"/>
              <a:gd name="connsiteY27" fmla="*/ 2509307 h 4129616"/>
              <a:gd name="connsiteX28" fmla="*/ 4588614 w 5298227"/>
              <a:gd name="connsiteY28" fmla="*/ 1847849 h 4129616"/>
              <a:gd name="connsiteX29" fmla="*/ 4769590 w 5298227"/>
              <a:gd name="connsiteY29" fmla="*/ 1862136 h 4129616"/>
              <a:gd name="connsiteX30" fmla="*/ 5298227 w 5298227"/>
              <a:gd name="connsiteY30" fmla="*/ 2109787 h 4129616"/>
              <a:gd name="connsiteX31" fmla="*/ 5027294 w 5298227"/>
              <a:gd name="connsiteY31" fmla="*/ 4129616 h 4129616"/>
              <a:gd name="connsiteX32" fmla="*/ 946360 w 5298227"/>
              <a:gd name="connsiteY32" fmla="*/ 4129616 h 4129616"/>
              <a:gd name="connsiteX33" fmla="*/ 526202 w 5298227"/>
              <a:gd name="connsiteY33" fmla="*/ 3300413 h 4129616"/>
              <a:gd name="connsiteX34" fmla="*/ 345227 w 5298227"/>
              <a:gd name="connsiteY34" fmla="*/ 2919413 h 4129616"/>
              <a:gd name="connsiteX35" fmla="*/ 2327 w 5298227"/>
              <a:gd name="connsiteY35" fmla="*/ 2219325 h 4129616"/>
              <a:gd name="connsiteX36" fmla="*/ 530965 w 5298227"/>
              <a:gd name="connsiteY36" fmla="*/ 2357438 h 4129616"/>
              <a:gd name="connsiteX37" fmla="*/ 745277 w 5298227"/>
              <a:gd name="connsiteY37" fmla="*/ 1757363 h 4129616"/>
              <a:gd name="connsiteX38" fmla="*/ 1283440 w 5298227"/>
              <a:gd name="connsiteY38" fmla="*/ 1814513 h 4129616"/>
              <a:gd name="connsiteX39" fmla="*/ 1550140 w 5298227"/>
              <a:gd name="connsiteY39" fmla="*/ 1633538 h 4129616"/>
              <a:gd name="connsiteX40" fmla="*/ 1717885 w 5298227"/>
              <a:gd name="connsiteY40" fmla="*/ 1480607 h 4129616"/>
              <a:gd name="connsiteX0" fmla="*/ 1715558 w 5295900"/>
              <a:gd name="connsiteY0" fmla="*/ 1480607 h 4129616"/>
              <a:gd name="connsiteX1" fmla="*/ 1800225 w 5295900"/>
              <a:gd name="connsiteY1" fmla="*/ 1071563 h 4129616"/>
              <a:gd name="connsiteX2" fmla="*/ 1962151 w 5295900"/>
              <a:gd name="connsiteY2" fmla="*/ 1066801 h 4129616"/>
              <a:gd name="connsiteX3" fmla="*/ 2224087 w 5295900"/>
              <a:gd name="connsiteY3" fmla="*/ 757238 h 4129616"/>
              <a:gd name="connsiteX4" fmla="*/ 2185988 w 5295900"/>
              <a:gd name="connsiteY4" fmla="*/ 657225 h 4129616"/>
              <a:gd name="connsiteX5" fmla="*/ 2314576 w 5295900"/>
              <a:gd name="connsiteY5" fmla="*/ 533400 h 4129616"/>
              <a:gd name="connsiteX6" fmla="*/ 2443163 w 5295900"/>
              <a:gd name="connsiteY6" fmla="*/ 600075 h 4129616"/>
              <a:gd name="connsiteX7" fmla="*/ 2505076 w 5295900"/>
              <a:gd name="connsiteY7" fmla="*/ 533400 h 4129616"/>
              <a:gd name="connsiteX8" fmla="*/ 2590800 w 5295900"/>
              <a:gd name="connsiteY8" fmla="*/ 481013 h 4129616"/>
              <a:gd name="connsiteX9" fmla="*/ 2786062 w 5295900"/>
              <a:gd name="connsiteY9" fmla="*/ 504826 h 4129616"/>
              <a:gd name="connsiteX10" fmla="*/ 3881438 w 5295900"/>
              <a:gd name="connsiteY10" fmla="*/ 0 h 4129616"/>
              <a:gd name="connsiteX11" fmla="*/ 3967163 w 5295900"/>
              <a:gd name="connsiteY11" fmla="*/ 271462 h 4129616"/>
              <a:gd name="connsiteX12" fmla="*/ 4291012 w 5295900"/>
              <a:gd name="connsiteY12" fmla="*/ 180975 h 4129616"/>
              <a:gd name="connsiteX13" fmla="*/ 4410076 w 5295900"/>
              <a:gd name="connsiteY13" fmla="*/ 390525 h 4129616"/>
              <a:gd name="connsiteX14" fmla="*/ 4633913 w 5295900"/>
              <a:gd name="connsiteY14" fmla="*/ 280988 h 4129616"/>
              <a:gd name="connsiteX15" fmla="*/ 4686300 w 5295900"/>
              <a:gd name="connsiteY15" fmla="*/ 571499 h 4129616"/>
              <a:gd name="connsiteX16" fmla="*/ 4548187 w 5295900"/>
              <a:gd name="connsiteY16" fmla="*/ 985837 h 4129616"/>
              <a:gd name="connsiteX17" fmla="*/ 3700463 w 5295900"/>
              <a:gd name="connsiteY17" fmla="*/ 947737 h 4129616"/>
              <a:gd name="connsiteX18" fmla="*/ 3586162 w 5295900"/>
              <a:gd name="connsiteY18" fmla="*/ 1090611 h 4129616"/>
              <a:gd name="connsiteX19" fmla="*/ 3538537 w 5295900"/>
              <a:gd name="connsiteY19" fmla="*/ 1166812 h 4129616"/>
              <a:gd name="connsiteX20" fmla="*/ 3057526 w 5295900"/>
              <a:gd name="connsiteY20" fmla="*/ 1228724 h 4129616"/>
              <a:gd name="connsiteX21" fmla="*/ 3067050 w 5295900"/>
              <a:gd name="connsiteY21" fmla="*/ 1400175 h 4129616"/>
              <a:gd name="connsiteX22" fmla="*/ 2881312 w 5295900"/>
              <a:gd name="connsiteY22" fmla="*/ 1338261 h 4129616"/>
              <a:gd name="connsiteX23" fmla="*/ 2600325 w 5295900"/>
              <a:gd name="connsiteY23" fmla="*/ 1438274 h 4129616"/>
              <a:gd name="connsiteX24" fmla="*/ 2538413 w 5295900"/>
              <a:gd name="connsiteY24" fmla="*/ 1562100 h 4129616"/>
              <a:gd name="connsiteX25" fmla="*/ 3324225 w 5295900"/>
              <a:gd name="connsiteY25" fmla="*/ 1843087 h 4129616"/>
              <a:gd name="connsiteX26" fmla="*/ 3438525 w 5295900"/>
              <a:gd name="connsiteY26" fmla="*/ 1914524 h 4129616"/>
              <a:gd name="connsiteX27" fmla="*/ 4220105 w 5295900"/>
              <a:gd name="connsiteY27" fmla="*/ 2509307 h 4129616"/>
              <a:gd name="connsiteX28" fmla="*/ 4586287 w 5295900"/>
              <a:gd name="connsiteY28" fmla="*/ 1847849 h 4129616"/>
              <a:gd name="connsiteX29" fmla="*/ 4767263 w 5295900"/>
              <a:gd name="connsiteY29" fmla="*/ 1862136 h 4129616"/>
              <a:gd name="connsiteX30" fmla="*/ 5295900 w 5295900"/>
              <a:gd name="connsiteY30" fmla="*/ 2109787 h 4129616"/>
              <a:gd name="connsiteX31" fmla="*/ 5024967 w 5295900"/>
              <a:gd name="connsiteY31" fmla="*/ 4129616 h 4129616"/>
              <a:gd name="connsiteX32" fmla="*/ 944033 w 5295900"/>
              <a:gd name="connsiteY32" fmla="*/ 4129616 h 4129616"/>
              <a:gd name="connsiteX33" fmla="*/ 523875 w 5295900"/>
              <a:gd name="connsiteY33" fmla="*/ 3300413 h 4129616"/>
              <a:gd name="connsiteX34" fmla="*/ 342900 w 5295900"/>
              <a:gd name="connsiteY34" fmla="*/ 2919413 h 4129616"/>
              <a:gd name="connsiteX35" fmla="*/ 0 w 5295900"/>
              <a:gd name="connsiteY35" fmla="*/ 2219325 h 4129616"/>
              <a:gd name="connsiteX36" fmla="*/ 528638 w 5295900"/>
              <a:gd name="connsiteY36" fmla="*/ 2357438 h 4129616"/>
              <a:gd name="connsiteX37" fmla="*/ 742950 w 5295900"/>
              <a:gd name="connsiteY37" fmla="*/ 1757363 h 4129616"/>
              <a:gd name="connsiteX38" fmla="*/ 1281113 w 5295900"/>
              <a:gd name="connsiteY38" fmla="*/ 1814513 h 4129616"/>
              <a:gd name="connsiteX39" fmla="*/ 1547813 w 5295900"/>
              <a:gd name="connsiteY39" fmla="*/ 1633538 h 4129616"/>
              <a:gd name="connsiteX40" fmla="*/ 1715558 w 5295900"/>
              <a:gd name="connsiteY40" fmla="*/ 1480607 h 4129616"/>
              <a:gd name="connsiteX0" fmla="*/ 1815570 w 5395912"/>
              <a:gd name="connsiteY0" fmla="*/ 1480607 h 4129616"/>
              <a:gd name="connsiteX1" fmla="*/ 1900237 w 5395912"/>
              <a:gd name="connsiteY1" fmla="*/ 1071563 h 4129616"/>
              <a:gd name="connsiteX2" fmla="*/ 2062163 w 5395912"/>
              <a:gd name="connsiteY2" fmla="*/ 1066801 h 4129616"/>
              <a:gd name="connsiteX3" fmla="*/ 2324099 w 5395912"/>
              <a:gd name="connsiteY3" fmla="*/ 757238 h 4129616"/>
              <a:gd name="connsiteX4" fmla="*/ 2286000 w 5395912"/>
              <a:gd name="connsiteY4" fmla="*/ 657225 h 4129616"/>
              <a:gd name="connsiteX5" fmla="*/ 2414588 w 5395912"/>
              <a:gd name="connsiteY5" fmla="*/ 533400 h 4129616"/>
              <a:gd name="connsiteX6" fmla="*/ 2543175 w 5395912"/>
              <a:gd name="connsiteY6" fmla="*/ 600075 h 4129616"/>
              <a:gd name="connsiteX7" fmla="*/ 2605088 w 5395912"/>
              <a:gd name="connsiteY7" fmla="*/ 533400 h 4129616"/>
              <a:gd name="connsiteX8" fmla="*/ 2690812 w 5395912"/>
              <a:gd name="connsiteY8" fmla="*/ 481013 h 4129616"/>
              <a:gd name="connsiteX9" fmla="*/ 2886074 w 5395912"/>
              <a:gd name="connsiteY9" fmla="*/ 504826 h 4129616"/>
              <a:gd name="connsiteX10" fmla="*/ 3981450 w 5395912"/>
              <a:gd name="connsiteY10" fmla="*/ 0 h 4129616"/>
              <a:gd name="connsiteX11" fmla="*/ 4067175 w 5395912"/>
              <a:gd name="connsiteY11" fmla="*/ 271462 h 4129616"/>
              <a:gd name="connsiteX12" fmla="*/ 4391024 w 5395912"/>
              <a:gd name="connsiteY12" fmla="*/ 180975 h 4129616"/>
              <a:gd name="connsiteX13" fmla="*/ 4510088 w 5395912"/>
              <a:gd name="connsiteY13" fmla="*/ 390525 h 4129616"/>
              <a:gd name="connsiteX14" fmla="*/ 4733925 w 5395912"/>
              <a:gd name="connsiteY14" fmla="*/ 280988 h 4129616"/>
              <a:gd name="connsiteX15" fmla="*/ 4786312 w 5395912"/>
              <a:gd name="connsiteY15" fmla="*/ 571499 h 4129616"/>
              <a:gd name="connsiteX16" fmla="*/ 4648199 w 5395912"/>
              <a:gd name="connsiteY16" fmla="*/ 985837 h 4129616"/>
              <a:gd name="connsiteX17" fmla="*/ 3800475 w 5395912"/>
              <a:gd name="connsiteY17" fmla="*/ 947737 h 4129616"/>
              <a:gd name="connsiteX18" fmla="*/ 3686174 w 5395912"/>
              <a:gd name="connsiteY18" fmla="*/ 1090611 h 4129616"/>
              <a:gd name="connsiteX19" fmla="*/ 3638549 w 5395912"/>
              <a:gd name="connsiteY19" fmla="*/ 1166812 h 4129616"/>
              <a:gd name="connsiteX20" fmla="*/ 3157538 w 5395912"/>
              <a:gd name="connsiteY20" fmla="*/ 1228724 h 4129616"/>
              <a:gd name="connsiteX21" fmla="*/ 3167062 w 5395912"/>
              <a:gd name="connsiteY21" fmla="*/ 1400175 h 4129616"/>
              <a:gd name="connsiteX22" fmla="*/ 2981324 w 5395912"/>
              <a:gd name="connsiteY22" fmla="*/ 1338261 h 4129616"/>
              <a:gd name="connsiteX23" fmla="*/ 2700337 w 5395912"/>
              <a:gd name="connsiteY23" fmla="*/ 1438274 h 4129616"/>
              <a:gd name="connsiteX24" fmla="*/ 2638425 w 5395912"/>
              <a:gd name="connsiteY24" fmla="*/ 1562100 h 4129616"/>
              <a:gd name="connsiteX25" fmla="*/ 3424237 w 5395912"/>
              <a:gd name="connsiteY25" fmla="*/ 1843087 h 4129616"/>
              <a:gd name="connsiteX26" fmla="*/ 3538537 w 5395912"/>
              <a:gd name="connsiteY26" fmla="*/ 1914524 h 4129616"/>
              <a:gd name="connsiteX27" fmla="*/ 4320117 w 5395912"/>
              <a:gd name="connsiteY27" fmla="*/ 2509307 h 4129616"/>
              <a:gd name="connsiteX28" fmla="*/ 4686299 w 5395912"/>
              <a:gd name="connsiteY28" fmla="*/ 1847849 h 4129616"/>
              <a:gd name="connsiteX29" fmla="*/ 4867275 w 5395912"/>
              <a:gd name="connsiteY29" fmla="*/ 1862136 h 4129616"/>
              <a:gd name="connsiteX30" fmla="*/ 5395912 w 5395912"/>
              <a:gd name="connsiteY30" fmla="*/ 2109787 h 4129616"/>
              <a:gd name="connsiteX31" fmla="*/ 5124979 w 5395912"/>
              <a:gd name="connsiteY31" fmla="*/ 4129616 h 4129616"/>
              <a:gd name="connsiteX32" fmla="*/ 1044045 w 5395912"/>
              <a:gd name="connsiteY32" fmla="*/ 4129616 h 4129616"/>
              <a:gd name="connsiteX33" fmla="*/ 623887 w 5395912"/>
              <a:gd name="connsiteY33" fmla="*/ 3300413 h 4129616"/>
              <a:gd name="connsiteX34" fmla="*/ 0 w 5395912"/>
              <a:gd name="connsiteY34" fmla="*/ 2481263 h 4129616"/>
              <a:gd name="connsiteX35" fmla="*/ 100012 w 5395912"/>
              <a:gd name="connsiteY35" fmla="*/ 2219325 h 4129616"/>
              <a:gd name="connsiteX36" fmla="*/ 628650 w 5395912"/>
              <a:gd name="connsiteY36" fmla="*/ 2357438 h 4129616"/>
              <a:gd name="connsiteX37" fmla="*/ 842962 w 5395912"/>
              <a:gd name="connsiteY37" fmla="*/ 1757363 h 4129616"/>
              <a:gd name="connsiteX38" fmla="*/ 1381125 w 5395912"/>
              <a:gd name="connsiteY38" fmla="*/ 1814513 h 4129616"/>
              <a:gd name="connsiteX39" fmla="*/ 1647825 w 5395912"/>
              <a:gd name="connsiteY39" fmla="*/ 1633538 h 4129616"/>
              <a:gd name="connsiteX40" fmla="*/ 1815570 w 5395912"/>
              <a:gd name="connsiteY40" fmla="*/ 1480607 h 4129616"/>
              <a:gd name="connsiteX0" fmla="*/ 1815570 w 5395912"/>
              <a:gd name="connsiteY0" fmla="*/ 1480607 h 4129616"/>
              <a:gd name="connsiteX1" fmla="*/ 1900237 w 5395912"/>
              <a:gd name="connsiteY1" fmla="*/ 1071563 h 4129616"/>
              <a:gd name="connsiteX2" fmla="*/ 2062163 w 5395912"/>
              <a:gd name="connsiteY2" fmla="*/ 1066801 h 4129616"/>
              <a:gd name="connsiteX3" fmla="*/ 2324099 w 5395912"/>
              <a:gd name="connsiteY3" fmla="*/ 757238 h 4129616"/>
              <a:gd name="connsiteX4" fmla="*/ 2286000 w 5395912"/>
              <a:gd name="connsiteY4" fmla="*/ 657225 h 4129616"/>
              <a:gd name="connsiteX5" fmla="*/ 2414588 w 5395912"/>
              <a:gd name="connsiteY5" fmla="*/ 533400 h 4129616"/>
              <a:gd name="connsiteX6" fmla="*/ 2543175 w 5395912"/>
              <a:gd name="connsiteY6" fmla="*/ 600075 h 4129616"/>
              <a:gd name="connsiteX7" fmla="*/ 2605088 w 5395912"/>
              <a:gd name="connsiteY7" fmla="*/ 533400 h 4129616"/>
              <a:gd name="connsiteX8" fmla="*/ 2690812 w 5395912"/>
              <a:gd name="connsiteY8" fmla="*/ 481013 h 4129616"/>
              <a:gd name="connsiteX9" fmla="*/ 2886074 w 5395912"/>
              <a:gd name="connsiteY9" fmla="*/ 504826 h 4129616"/>
              <a:gd name="connsiteX10" fmla="*/ 3981450 w 5395912"/>
              <a:gd name="connsiteY10" fmla="*/ 0 h 4129616"/>
              <a:gd name="connsiteX11" fmla="*/ 4067175 w 5395912"/>
              <a:gd name="connsiteY11" fmla="*/ 271462 h 4129616"/>
              <a:gd name="connsiteX12" fmla="*/ 4391024 w 5395912"/>
              <a:gd name="connsiteY12" fmla="*/ 180975 h 4129616"/>
              <a:gd name="connsiteX13" fmla="*/ 4510088 w 5395912"/>
              <a:gd name="connsiteY13" fmla="*/ 390525 h 4129616"/>
              <a:gd name="connsiteX14" fmla="*/ 4733925 w 5395912"/>
              <a:gd name="connsiteY14" fmla="*/ 280988 h 4129616"/>
              <a:gd name="connsiteX15" fmla="*/ 4786312 w 5395912"/>
              <a:gd name="connsiteY15" fmla="*/ 571499 h 4129616"/>
              <a:gd name="connsiteX16" fmla="*/ 4648199 w 5395912"/>
              <a:gd name="connsiteY16" fmla="*/ 985837 h 4129616"/>
              <a:gd name="connsiteX17" fmla="*/ 3800475 w 5395912"/>
              <a:gd name="connsiteY17" fmla="*/ 947737 h 4129616"/>
              <a:gd name="connsiteX18" fmla="*/ 3686174 w 5395912"/>
              <a:gd name="connsiteY18" fmla="*/ 1090611 h 4129616"/>
              <a:gd name="connsiteX19" fmla="*/ 3638549 w 5395912"/>
              <a:gd name="connsiteY19" fmla="*/ 1166812 h 4129616"/>
              <a:gd name="connsiteX20" fmla="*/ 3157538 w 5395912"/>
              <a:gd name="connsiteY20" fmla="*/ 1228724 h 4129616"/>
              <a:gd name="connsiteX21" fmla="*/ 3167062 w 5395912"/>
              <a:gd name="connsiteY21" fmla="*/ 1400175 h 4129616"/>
              <a:gd name="connsiteX22" fmla="*/ 2981324 w 5395912"/>
              <a:gd name="connsiteY22" fmla="*/ 1338261 h 4129616"/>
              <a:gd name="connsiteX23" fmla="*/ 2700337 w 5395912"/>
              <a:gd name="connsiteY23" fmla="*/ 1438274 h 4129616"/>
              <a:gd name="connsiteX24" fmla="*/ 2638425 w 5395912"/>
              <a:gd name="connsiteY24" fmla="*/ 1562100 h 4129616"/>
              <a:gd name="connsiteX25" fmla="*/ 3424237 w 5395912"/>
              <a:gd name="connsiteY25" fmla="*/ 1843087 h 4129616"/>
              <a:gd name="connsiteX26" fmla="*/ 3538537 w 5395912"/>
              <a:gd name="connsiteY26" fmla="*/ 1914524 h 4129616"/>
              <a:gd name="connsiteX27" fmla="*/ 4320117 w 5395912"/>
              <a:gd name="connsiteY27" fmla="*/ 2509307 h 4129616"/>
              <a:gd name="connsiteX28" fmla="*/ 4686299 w 5395912"/>
              <a:gd name="connsiteY28" fmla="*/ 1847849 h 4129616"/>
              <a:gd name="connsiteX29" fmla="*/ 4867275 w 5395912"/>
              <a:gd name="connsiteY29" fmla="*/ 1862136 h 4129616"/>
              <a:gd name="connsiteX30" fmla="*/ 5395912 w 5395912"/>
              <a:gd name="connsiteY30" fmla="*/ 2109787 h 4129616"/>
              <a:gd name="connsiteX31" fmla="*/ 5124979 w 5395912"/>
              <a:gd name="connsiteY31" fmla="*/ 4129616 h 4129616"/>
              <a:gd name="connsiteX32" fmla="*/ 1044045 w 5395912"/>
              <a:gd name="connsiteY32" fmla="*/ 4129616 h 4129616"/>
              <a:gd name="connsiteX33" fmla="*/ 623887 w 5395912"/>
              <a:gd name="connsiteY33" fmla="*/ 3300413 h 4129616"/>
              <a:gd name="connsiteX34" fmla="*/ 0 w 5395912"/>
              <a:gd name="connsiteY34" fmla="*/ 2481263 h 4129616"/>
              <a:gd name="connsiteX35" fmla="*/ 100012 w 5395912"/>
              <a:gd name="connsiteY35" fmla="*/ 2219325 h 4129616"/>
              <a:gd name="connsiteX36" fmla="*/ 628650 w 5395912"/>
              <a:gd name="connsiteY36" fmla="*/ 2357438 h 4129616"/>
              <a:gd name="connsiteX37" fmla="*/ 842962 w 5395912"/>
              <a:gd name="connsiteY37" fmla="*/ 1757363 h 4129616"/>
              <a:gd name="connsiteX38" fmla="*/ 1381125 w 5395912"/>
              <a:gd name="connsiteY38" fmla="*/ 1814513 h 4129616"/>
              <a:gd name="connsiteX39" fmla="*/ 1647825 w 5395912"/>
              <a:gd name="connsiteY39" fmla="*/ 1633538 h 4129616"/>
              <a:gd name="connsiteX40" fmla="*/ 1815570 w 5395912"/>
              <a:gd name="connsiteY40" fmla="*/ 1480607 h 4129616"/>
              <a:gd name="connsiteX0" fmla="*/ 2101320 w 5681662"/>
              <a:gd name="connsiteY0" fmla="*/ 1480607 h 4129616"/>
              <a:gd name="connsiteX1" fmla="*/ 2185987 w 5681662"/>
              <a:gd name="connsiteY1" fmla="*/ 1071563 h 4129616"/>
              <a:gd name="connsiteX2" fmla="*/ 2347913 w 5681662"/>
              <a:gd name="connsiteY2" fmla="*/ 1066801 h 4129616"/>
              <a:gd name="connsiteX3" fmla="*/ 2609849 w 5681662"/>
              <a:gd name="connsiteY3" fmla="*/ 757238 h 4129616"/>
              <a:gd name="connsiteX4" fmla="*/ 2571750 w 5681662"/>
              <a:gd name="connsiteY4" fmla="*/ 657225 h 4129616"/>
              <a:gd name="connsiteX5" fmla="*/ 2700338 w 5681662"/>
              <a:gd name="connsiteY5" fmla="*/ 533400 h 4129616"/>
              <a:gd name="connsiteX6" fmla="*/ 2828925 w 5681662"/>
              <a:gd name="connsiteY6" fmla="*/ 600075 h 4129616"/>
              <a:gd name="connsiteX7" fmla="*/ 2890838 w 5681662"/>
              <a:gd name="connsiteY7" fmla="*/ 533400 h 4129616"/>
              <a:gd name="connsiteX8" fmla="*/ 2976562 w 5681662"/>
              <a:gd name="connsiteY8" fmla="*/ 481013 h 4129616"/>
              <a:gd name="connsiteX9" fmla="*/ 3171824 w 5681662"/>
              <a:gd name="connsiteY9" fmla="*/ 504826 h 4129616"/>
              <a:gd name="connsiteX10" fmla="*/ 4267200 w 5681662"/>
              <a:gd name="connsiteY10" fmla="*/ 0 h 4129616"/>
              <a:gd name="connsiteX11" fmla="*/ 4352925 w 5681662"/>
              <a:gd name="connsiteY11" fmla="*/ 271462 h 4129616"/>
              <a:gd name="connsiteX12" fmla="*/ 4676774 w 5681662"/>
              <a:gd name="connsiteY12" fmla="*/ 180975 h 4129616"/>
              <a:gd name="connsiteX13" fmla="*/ 4795838 w 5681662"/>
              <a:gd name="connsiteY13" fmla="*/ 390525 h 4129616"/>
              <a:gd name="connsiteX14" fmla="*/ 5019675 w 5681662"/>
              <a:gd name="connsiteY14" fmla="*/ 280988 h 4129616"/>
              <a:gd name="connsiteX15" fmla="*/ 5072062 w 5681662"/>
              <a:gd name="connsiteY15" fmla="*/ 571499 h 4129616"/>
              <a:gd name="connsiteX16" fmla="*/ 4933949 w 5681662"/>
              <a:gd name="connsiteY16" fmla="*/ 985837 h 4129616"/>
              <a:gd name="connsiteX17" fmla="*/ 4086225 w 5681662"/>
              <a:gd name="connsiteY17" fmla="*/ 947737 h 4129616"/>
              <a:gd name="connsiteX18" fmla="*/ 3971924 w 5681662"/>
              <a:gd name="connsiteY18" fmla="*/ 1090611 h 4129616"/>
              <a:gd name="connsiteX19" fmla="*/ 3924299 w 5681662"/>
              <a:gd name="connsiteY19" fmla="*/ 1166812 h 4129616"/>
              <a:gd name="connsiteX20" fmla="*/ 3443288 w 5681662"/>
              <a:gd name="connsiteY20" fmla="*/ 1228724 h 4129616"/>
              <a:gd name="connsiteX21" fmla="*/ 3452812 w 5681662"/>
              <a:gd name="connsiteY21" fmla="*/ 1400175 h 4129616"/>
              <a:gd name="connsiteX22" fmla="*/ 3267074 w 5681662"/>
              <a:gd name="connsiteY22" fmla="*/ 1338261 h 4129616"/>
              <a:gd name="connsiteX23" fmla="*/ 2986087 w 5681662"/>
              <a:gd name="connsiteY23" fmla="*/ 1438274 h 4129616"/>
              <a:gd name="connsiteX24" fmla="*/ 2924175 w 5681662"/>
              <a:gd name="connsiteY24" fmla="*/ 1562100 h 4129616"/>
              <a:gd name="connsiteX25" fmla="*/ 3709987 w 5681662"/>
              <a:gd name="connsiteY25" fmla="*/ 1843087 h 4129616"/>
              <a:gd name="connsiteX26" fmla="*/ 3824287 w 5681662"/>
              <a:gd name="connsiteY26" fmla="*/ 1914524 h 4129616"/>
              <a:gd name="connsiteX27" fmla="*/ 4605867 w 5681662"/>
              <a:gd name="connsiteY27" fmla="*/ 2509307 h 4129616"/>
              <a:gd name="connsiteX28" fmla="*/ 4972049 w 5681662"/>
              <a:gd name="connsiteY28" fmla="*/ 1847849 h 4129616"/>
              <a:gd name="connsiteX29" fmla="*/ 5153025 w 5681662"/>
              <a:gd name="connsiteY29" fmla="*/ 1862136 h 4129616"/>
              <a:gd name="connsiteX30" fmla="*/ 5681662 w 5681662"/>
              <a:gd name="connsiteY30" fmla="*/ 2109787 h 4129616"/>
              <a:gd name="connsiteX31" fmla="*/ 5410729 w 5681662"/>
              <a:gd name="connsiteY31" fmla="*/ 4129616 h 4129616"/>
              <a:gd name="connsiteX32" fmla="*/ 1329795 w 5681662"/>
              <a:gd name="connsiteY32" fmla="*/ 4129616 h 4129616"/>
              <a:gd name="connsiteX33" fmla="*/ 0 w 5681662"/>
              <a:gd name="connsiteY33" fmla="*/ 2381251 h 4129616"/>
              <a:gd name="connsiteX34" fmla="*/ 285750 w 5681662"/>
              <a:gd name="connsiteY34" fmla="*/ 2481263 h 4129616"/>
              <a:gd name="connsiteX35" fmla="*/ 385762 w 5681662"/>
              <a:gd name="connsiteY35" fmla="*/ 2219325 h 4129616"/>
              <a:gd name="connsiteX36" fmla="*/ 914400 w 5681662"/>
              <a:gd name="connsiteY36" fmla="*/ 2357438 h 4129616"/>
              <a:gd name="connsiteX37" fmla="*/ 1128712 w 5681662"/>
              <a:gd name="connsiteY37" fmla="*/ 1757363 h 4129616"/>
              <a:gd name="connsiteX38" fmla="*/ 1666875 w 5681662"/>
              <a:gd name="connsiteY38" fmla="*/ 1814513 h 4129616"/>
              <a:gd name="connsiteX39" fmla="*/ 1933575 w 5681662"/>
              <a:gd name="connsiteY39" fmla="*/ 1633538 h 4129616"/>
              <a:gd name="connsiteX40" fmla="*/ 2101320 w 5681662"/>
              <a:gd name="connsiteY40" fmla="*/ 1480607 h 4129616"/>
              <a:gd name="connsiteX0" fmla="*/ 2039407 w 5619749"/>
              <a:gd name="connsiteY0" fmla="*/ 1480607 h 4129616"/>
              <a:gd name="connsiteX1" fmla="*/ 2124074 w 5619749"/>
              <a:gd name="connsiteY1" fmla="*/ 1071563 h 4129616"/>
              <a:gd name="connsiteX2" fmla="*/ 2286000 w 5619749"/>
              <a:gd name="connsiteY2" fmla="*/ 1066801 h 4129616"/>
              <a:gd name="connsiteX3" fmla="*/ 2547936 w 5619749"/>
              <a:gd name="connsiteY3" fmla="*/ 757238 h 4129616"/>
              <a:gd name="connsiteX4" fmla="*/ 2509837 w 5619749"/>
              <a:gd name="connsiteY4" fmla="*/ 657225 h 4129616"/>
              <a:gd name="connsiteX5" fmla="*/ 2638425 w 5619749"/>
              <a:gd name="connsiteY5" fmla="*/ 533400 h 4129616"/>
              <a:gd name="connsiteX6" fmla="*/ 2767012 w 5619749"/>
              <a:gd name="connsiteY6" fmla="*/ 600075 h 4129616"/>
              <a:gd name="connsiteX7" fmla="*/ 2828925 w 5619749"/>
              <a:gd name="connsiteY7" fmla="*/ 533400 h 4129616"/>
              <a:gd name="connsiteX8" fmla="*/ 2914649 w 5619749"/>
              <a:gd name="connsiteY8" fmla="*/ 481013 h 4129616"/>
              <a:gd name="connsiteX9" fmla="*/ 3109911 w 5619749"/>
              <a:gd name="connsiteY9" fmla="*/ 504826 h 4129616"/>
              <a:gd name="connsiteX10" fmla="*/ 4205287 w 5619749"/>
              <a:gd name="connsiteY10" fmla="*/ 0 h 4129616"/>
              <a:gd name="connsiteX11" fmla="*/ 4291012 w 5619749"/>
              <a:gd name="connsiteY11" fmla="*/ 271462 h 4129616"/>
              <a:gd name="connsiteX12" fmla="*/ 4614861 w 5619749"/>
              <a:gd name="connsiteY12" fmla="*/ 180975 h 4129616"/>
              <a:gd name="connsiteX13" fmla="*/ 4733925 w 5619749"/>
              <a:gd name="connsiteY13" fmla="*/ 390525 h 4129616"/>
              <a:gd name="connsiteX14" fmla="*/ 4957762 w 5619749"/>
              <a:gd name="connsiteY14" fmla="*/ 280988 h 4129616"/>
              <a:gd name="connsiteX15" fmla="*/ 5010149 w 5619749"/>
              <a:gd name="connsiteY15" fmla="*/ 571499 h 4129616"/>
              <a:gd name="connsiteX16" fmla="*/ 4872036 w 5619749"/>
              <a:gd name="connsiteY16" fmla="*/ 985837 h 4129616"/>
              <a:gd name="connsiteX17" fmla="*/ 4024312 w 5619749"/>
              <a:gd name="connsiteY17" fmla="*/ 947737 h 4129616"/>
              <a:gd name="connsiteX18" fmla="*/ 3910011 w 5619749"/>
              <a:gd name="connsiteY18" fmla="*/ 1090611 h 4129616"/>
              <a:gd name="connsiteX19" fmla="*/ 3862386 w 5619749"/>
              <a:gd name="connsiteY19" fmla="*/ 1166812 h 4129616"/>
              <a:gd name="connsiteX20" fmla="*/ 3381375 w 5619749"/>
              <a:gd name="connsiteY20" fmla="*/ 1228724 h 4129616"/>
              <a:gd name="connsiteX21" fmla="*/ 3390899 w 5619749"/>
              <a:gd name="connsiteY21" fmla="*/ 1400175 h 4129616"/>
              <a:gd name="connsiteX22" fmla="*/ 3205161 w 5619749"/>
              <a:gd name="connsiteY22" fmla="*/ 1338261 h 4129616"/>
              <a:gd name="connsiteX23" fmla="*/ 2924174 w 5619749"/>
              <a:gd name="connsiteY23" fmla="*/ 1438274 h 4129616"/>
              <a:gd name="connsiteX24" fmla="*/ 2862262 w 5619749"/>
              <a:gd name="connsiteY24" fmla="*/ 1562100 h 4129616"/>
              <a:gd name="connsiteX25" fmla="*/ 3648074 w 5619749"/>
              <a:gd name="connsiteY25" fmla="*/ 1843087 h 4129616"/>
              <a:gd name="connsiteX26" fmla="*/ 3762374 w 5619749"/>
              <a:gd name="connsiteY26" fmla="*/ 1914524 h 4129616"/>
              <a:gd name="connsiteX27" fmla="*/ 4543954 w 5619749"/>
              <a:gd name="connsiteY27" fmla="*/ 2509307 h 4129616"/>
              <a:gd name="connsiteX28" fmla="*/ 4910136 w 5619749"/>
              <a:gd name="connsiteY28" fmla="*/ 1847849 h 4129616"/>
              <a:gd name="connsiteX29" fmla="*/ 5091112 w 5619749"/>
              <a:gd name="connsiteY29" fmla="*/ 1862136 h 4129616"/>
              <a:gd name="connsiteX30" fmla="*/ 5619749 w 5619749"/>
              <a:gd name="connsiteY30" fmla="*/ 2109787 h 4129616"/>
              <a:gd name="connsiteX31" fmla="*/ 5348816 w 5619749"/>
              <a:gd name="connsiteY31" fmla="*/ 4129616 h 4129616"/>
              <a:gd name="connsiteX32" fmla="*/ 1267882 w 5619749"/>
              <a:gd name="connsiteY32" fmla="*/ 4129616 h 4129616"/>
              <a:gd name="connsiteX33" fmla="*/ 0 w 5619749"/>
              <a:gd name="connsiteY33" fmla="*/ 2409826 h 4129616"/>
              <a:gd name="connsiteX34" fmla="*/ 223837 w 5619749"/>
              <a:gd name="connsiteY34" fmla="*/ 2481263 h 4129616"/>
              <a:gd name="connsiteX35" fmla="*/ 323849 w 5619749"/>
              <a:gd name="connsiteY35" fmla="*/ 2219325 h 4129616"/>
              <a:gd name="connsiteX36" fmla="*/ 852487 w 5619749"/>
              <a:gd name="connsiteY36" fmla="*/ 2357438 h 4129616"/>
              <a:gd name="connsiteX37" fmla="*/ 1066799 w 5619749"/>
              <a:gd name="connsiteY37" fmla="*/ 1757363 h 4129616"/>
              <a:gd name="connsiteX38" fmla="*/ 1604962 w 5619749"/>
              <a:gd name="connsiteY38" fmla="*/ 1814513 h 4129616"/>
              <a:gd name="connsiteX39" fmla="*/ 1871662 w 5619749"/>
              <a:gd name="connsiteY39" fmla="*/ 1633538 h 4129616"/>
              <a:gd name="connsiteX40" fmla="*/ 2039407 w 5619749"/>
              <a:gd name="connsiteY40" fmla="*/ 1480607 h 4129616"/>
              <a:gd name="connsiteX0" fmla="*/ 2039407 w 5619749"/>
              <a:gd name="connsiteY0" fmla="*/ 1480607 h 4129616"/>
              <a:gd name="connsiteX1" fmla="*/ 2124074 w 5619749"/>
              <a:gd name="connsiteY1" fmla="*/ 1071563 h 4129616"/>
              <a:gd name="connsiteX2" fmla="*/ 2286000 w 5619749"/>
              <a:gd name="connsiteY2" fmla="*/ 1066801 h 4129616"/>
              <a:gd name="connsiteX3" fmla="*/ 2547936 w 5619749"/>
              <a:gd name="connsiteY3" fmla="*/ 757238 h 4129616"/>
              <a:gd name="connsiteX4" fmla="*/ 2509837 w 5619749"/>
              <a:gd name="connsiteY4" fmla="*/ 657225 h 4129616"/>
              <a:gd name="connsiteX5" fmla="*/ 2638425 w 5619749"/>
              <a:gd name="connsiteY5" fmla="*/ 533400 h 4129616"/>
              <a:gd name="connsiteX6" fmla="*/ 2767012 w 5619749"/>
              <a:gd name="connsiteY6" fmla="*/ 600075 h 4129616"/>
              <a:gd name="connsiteX7" fmla="*/ 2828925 w 5619749"/>
              <a:gd name="connsiteY7" fmla="*/ 533400 h 4129616"/>
              <a:gd name="connsiteX8" fmla="*/ 2914649 w 5619749"/>
              <a:gd name="connsiteY8" fmla="*/ 481013 h 4129616"/>
              <a:gd name="connsiteX9" fmla="*/ 3109911 w 5619749"/>
              <a:gd name="connsiteY9" fmla="*/ 504826 h 4129616"/>
              <a:gd name="connsiteX10" fmla="*/ 4205287 w 5619749"/>
              <a:gd name="connsiteY10" fmla="*/ 0 h 4129616"/>
              <a:gd name="connsiteX11" fmla="*/ 4291012 w 5619749"/>
              <a:gd name="connsiteY11" fmla="*/ 271462 h 4129616"/>
              <a:gd name="connsiteX12" fmla="*/ 4614861 w 5619749"/>
              <a:gd name="connsiteY12" fmla="*/ 180975 h 4129616"/>
              <a:gd name="connsiteX13" fmla="*/ 4733925 w 5619749"/>
              <a:gd name="connsiteY13" fmla="*/ 390525 h 4129616"/>
              <a:gd name="connsiteX14" fmla="*/ 4957762 w 5619749"/>
              <a:gd name="connsiteY14" fmla="*/ 280988 h 4129616"/>
              <a:gd name="connsiteX15" fmla="*/ 5010149 w 5619749"/>
              <a:gd name="connsiteY15" fmla="*/ 571499 h 4129616"/>
              <a:gd name="connsiteX16" fmla="*/ 4872036 w 5619749"/>
              <a:gd name="connsiteY16" fmla="*/ 985837 h 4129616"/>
              <a:gd name="connsiteX17" fmla="*/ 4024312 w 5619749"/>
              <a:gd name="connsiteY17" fmla="*/ 947737 h 4129616"/>
              <a:gd name="connsiteX18" fmla="*/ 3910011 w 5619749"/>
              <a:gd name="connsiteY18" fmla="*/ 1090611 h 4129616"/>
              <a:gd name="connsiteX19" fmla="*/ 3862386 w 5619749"/>
              <a:gd name="connsiteY19" fmla="*/ 1166812 h 4129616"/>
              <a:gd name="connsiteX20" fmla="*/ 3381375 w 5619749"/>
              <a:gd name="connsiteY20" fmla="*/ 1228724 h 4129616"/>
              <a:gd name="connsiteX21" fmla="*/ 3390899 w 5619749"/>
              <a:gd name="connsiteY21" fmla="*/ 1400175 h 4129616"/>
              <a:gd name="connsiteX22" fmla="*/ 3205161 w 5619749"/>
              <a:gd name="connsiteY22" fmla="*/ 1338261 h 4129616"/>
              <a:gd name="connsiteX23" fmla="*/ 2924174 w 5619749"/>
              <a:gd name="connsiteY23" fmla="*/ 1438274 h 4129616"/>
              <a:gd name="connsiteX24" fmla="*/ 2862262 w 5619749"/>
              <a:gd name="connsiteY24" fmla="*/ 1562100 h 4129616"/>
              <a:gd name="connsiteX25" fmla="*/ 3648074 w 5619749"/>
              <a:gd name="connsiteY25" fmla="*/ 1843087 h 4129616"/>
              <a:gd name="connsiteX26" fmla="*/ 3762374 w 5619749"/>
              <a:gd name="connsiteY26" fmla="*/ 1914524 h 4129616"/>
              <a:gd name="connsiteX27" fmla="*/ 4543954 w 5619749"/>
              <a:gd name="connsiteY27" fmla="*/ 2509307 h 4129616"/>
              <a:gd name="connsiteX28" fmla="*/ 4910136 w 5619749"/>
              <a:gd name="connsiteY28" fmla="*/ 1847849 h 4129616"/>
              <a:gd name="connsiteX29" fmla="*/ 5091112 w 5619749"/>
              <a:gd name="connsiteY29" fmla="*/ 1862136 h 4129616"/>
              <a:gd name="connsiteX30" fmla="*/ 5619749 w 5619749"/>
              <a:gd name="connsiteY30" fmla="*/ 2109787 h 4129616"/>
              <a:gd name="connsiteX31" fmla="*/ 5348816 w 5619749"/>
              <a:gd name="connsiteY31" fmla="*/ 4129616 h 4129616"/>
              <a:gd name="connsiteX32" fmla="*/ 1267882 w 5619749"/>
              <a:gd name="connsiteY32" fmla="*/ 4129616 h 4129616"/>
              <a:gd name="connsiteX33" fmla="*/ 1042987 w 5619749"/>
              <a:gd name="connsiteY33" fmla="*/ 3833813 h 4129616"/>
              <a:gd name="connsiteX34" fmla="*/ 0 w 5619749"/>
              <a:gd name="connsiteY34" fmla="*/ 2409826 h 4129616"/>
              <a:gd name="connsiteX35" fmla="*/ 223837 w 5619749"/>
              <a:gd name="connsiteY35" fmla="*/ 2481263 h 4129616"/>
              <a:gd name="connsiteX36" fmla="*/ 323849 w 5619749"/>
              <a:gd name="connsiteY36" fmla="*/ 2219325 h 4129616"/>
              <a:gd name="connsiteX37" fmla="*/ 852487 w 5619749"/>
              <a:gd name="connsiteY37" fmla="*/ 2357438 h 4129616"/>
              <a:gd name="connsiteX38" fmla="*/ 1066799 w 5619749"/>
              <a:gd name="connsiteY38" fmla="*/ 1757363 h 4129616"/>
              <a:gd name="connsiteX39" fmla="*/ 1604962 w 5619749"/>
              <a:gd name="connsiteY39" fmla="*/ 1814513 h 4129616"/>
              <a:gd name="connsiteX40" fmla="*/ 1871662 w 5619749"/>
              <a:gd name="connsiteY40" fmla="*/ 1633538 h 4129616"/>
              <a:gd name="connsiteX41" fmla="*/ 2039407 w 5619749"/>
              <a:gd name="connsiteY41" fmla="*/ 1480607 h 4129616"/>
              <a:gd name="connsiteX0" fmla="*/ 2039407 w 5619749"/>
              <a:gd name="connsiteY0" fmla="*/ 1480607 h 4129616"/>
              <a:gd name="connsiteX1" fmla="*/ 2124074 w 5619749"/>
              <a:gd name="connsiteY1" fmla="*/ 1071563 h 4129616"/>
              <a:gd name="connsiteX2" fmla="*/ 2286000 w 5619749"/>
              <a:gd name="connsiteY2" fmla="*/ 1066801 h 4129616"/>
              <a:gd name="connsiteX3" fmla="*/ 2547936 w 5619749"/>
              <a:gd name="connsiteY3" fmla="*/ 757238 h 4129616"/>
              <a:gd name="connsiteX4" fmla="*/ 2509837 w 5619749"/>
              <a:gd name="connsiteY4" fmla="*/ 657225 h 4129616"/>
              <a:gd name="connsiteX5" fmla="*/ 2638425 w 5619749"/>
              <a:gd name="connsiteY5" fmla="*/ 533400 h 4129616"/>
              <a:gd name="connsiteX6" fmla="*/ 2767012 w 5619749"/>
              <a:gd name="connsiteY6" fmla="*/ 600075 h 4129616"/>
              <a:gd name="connsiteX7" fmla="*/ 2828925 w 5619749"/>
              <a:gd name="connsiteY7" fmla="*/ 533400 h 4129616"/>
              <a:gd name="connsiteX8" fmla="*/ 2914649 w 5619749"/>
              <a:gd name="connsiteY8" fmla="*/ 481013 h 4129616"/>
              <a:gd name="connsiteX9" fmla="*/ 3109911 w 5619749"/>
              <a:gd name="connsiteY9" fmla="*/ 504826 h 4129616"/>
              <a:gd name="connsiteX10" fmla="*/ 4205287 w 5619749"/>
              <a:gd name="connsiteY10" fmla="*/ 0 h 4129616"/>
              <a:gd name="connsiteX11" fmla="*/ 4291012 w 5619749"/>
              <a:gd name="connsiteY11" fmla="*/ 271462 h 4129616"/>
              <a:gd name="connsiteX12" fmla="*/ 4614861 w 5619749"/>
              <a:gd name="connsiteY12" fmla="*/ 180975 h 4129616"/>
              <a:gd name="connsiteX13" fmla="*/ 4733925 w 5619749"/>
              <a:gd name="connsiteY13" fmla="*/ 390525 h 4129616"/>
              <a:gd name="connsiteX14" fmla="*/ 4957762 w 5619749"/>
              <a:gd name="connsiteY14" fmla="*/ 280988 h 4129616"/>
              <a:gd name="connsiteX15" fmla="*/ 5010149 w 5619749"/>
              <a:gd name="connsiteY15" fmla="*/ 571499 h 4129616"/>
              <a:gd name="connsiteX16" fmla="*/ 4872036 w 5619749"/>
              <a:gd name="connsiteY16" fmla="*/ 985837 h 4129616"/>
              <a:gd name="connsiteX17" fmla="*/ 4024312 w 5619749"/>
              <a:gd name="connsiteY17" fmla="*/ 947737 h 4129616"/>
              <a:gd name="connsiteX18" fmla="*/ 3910011 w 5619749"/>
              <a:gd name="connsiteY18" fmla="*/ 1090611 h 4129616"/>
              <a:gd name="connsiteX19" fmla="*/ 3862386 w 5619749"/>
              <a:gd name="connsiteY19" fmla="*/ 1166812 h 4129616"/>
              <a:gd name="connsiteX20" fmla="*/ 3381375 w 5619749"/>
              <a:gd name="connsiteY20" fmla="*/ 1228724 h 4129616"/>
              <a:gd name="connsiteX21" fmla="*/ 3390899 w 5619749"/>
              <a:gd name="connsiteY21" fmla="*/ 1400175 h 4129616"/>
              <a:gd name="connsiteX22" fmla="*/ 3205161 w 5619749"/>
              <a:gd name="connsiteY22" fmla="*/ 1338261 h 4129616"/>
              <a:gd name="connsiteX23" fmla="*/ 2924174 w 5619749"/>
              <a:gd name="connsiteY23" fmla="*/ 1438274 h 4129616"/>
              <a:gd name="connsiteX24" fmla="*/ 2862262 w 5619749"/>
              <a:gd name="connsiteY24" fmla="*/ 1562100 h 4129616"/>
              <a:gd name="connsiteX25" fmla="*/ 3648074 w 5619749"/>
              <a:gd name="connsiteY25" fmla="*/ 1843087 h 4129616"/>
              <a:gd name="connsiteX26" fmla="*/ 3762374 w 5619749"/>
              <a:gd name="connsiteY26" fmla="*/ 1914524 h 4129616"/>
              <a:gd name="connsiteX27" fmla="*/ 4543954 w 5619749"/>
              <a:gd name="connsiteY27" fmla="*/ 2509307 h 4129616"/>
              <a:gd name="connsiteX28" fmla="*/ 4910136 w 5619749"/>
              <a:gd name="connsiteY28" fmla="*/ 1847849 h 4129616"/>
              <a:gd name="connsiteX29" fmla="*/ 5091112 w 5619749"/>
              <a:gd name="connsiteY29" fmla="*/ 1862136 h 4129616"/>
              <a:gd name="connsiteX30" fmla="*/ 5619749 w 5619749"/>
              <a:gd name="connsiteY30" fmla="*/ 2109787 h 4129616"/>
              <a:gd name="connsiteX31" fmla="*/ 5348816 w 5619749"/>
              <a:gd name="connsiteY31" fmla="*/ 4129616 h 4129616"/>
              <a:gd name="connsiteX32" fmla="*/ 1267882 w 5619749"/>
              <a:gd name="connsiteY32" fmla="*/ 4129616 h 4129616"/>
              <a:gd name="connsiteX33" fmla="*/ 1042987 w 5619749"/>
              <a:gd name="connsiteY33" fmla="*/ 3833813 h 4129616"/>
              <a:gd name="connsiteX34" fmla="*/ 0 w 5619749"/>
              <a:gd name="connsiteY34" fmla="*/ 2409826 h 4129616"/>
              <a:gd name="connsiteX35" fmla="*/ 223837 w 5619749"/>
              <a:gd name="connsiteY35" fmla="*/ 2481263 h 4129616"/>
              <a:gd name="connsiteX36" fmla="*/ 323849 w 5619749"/>
              <a:gd name="connsiteY36" fmla="*/ 2219325 h 4129616"/>
              <a:gd name="connsiteX37" fmla="*/ 852487 w 5619749"/>
              <a:gd name="connsiteY37" fmla="*/ 2357438 h 4129616"/>
              <a:gd name="connsiteX38" fmla="*/ 1066799 w 5619749"/>
              <a:gd name="connsiteY38" fmla="*/ 1757363 h 4129616"/>
              <a:gd name="connsiteX39" fmla="*/ 1604962 w 5619749"/>
              <a:gd name="connsiteY39" fmla="*/ 1814513 h 4129616"/>
              <a:gd name="connsiteX40" fmla="*/ 1871662 w 5619749"/>
              <a:gd name="connsiteY40" fmla="*/ 1633538 h 4129616"/>
              <a:gd name="connsiteX41" fmla="*/ 2039407 w 5619749"/>
              <a:gd name="connsiteY41" fmla="*/ 1480607 h 4129616"/>
              <a:gd name="connsiteX0" fmla="*/ 2039407 w 5619749"/>
              <a:gd name="connsiteY0" fmla="*/ 1480607 h 4129616"/>
              <a:gd name="connsiteX1" fmla="*/ 2124074 w 5619749"/>
              <a:gd name="connsiteY1" fmla="*/ 1071563 h 4129616"/>
              <a:gd name="connsiteX2" fmla="*/ 2286000 w 5619749"/>
              <a:gd name="connsiteY2" fmla="*/ 1066801 h 4129616"/>
              <a:gd name="connsiteX3" fmla="*/ 2547936 w 5619749"/>
              <a:gd name="connsiteY3" fmla="*/ 757238 h 4129616"/>
              <a:gd name="connsiteX4" fmla="*/ 2509837 w 5619749"/>
              <a:gd name="connsiteY4" fmla="*/ 657225 h 4129616"/>
              <a:gd name="connsiteX5" fmla="*/ 2638425 w 5619749"/>
              <a:gd name="connsiteY5" fmla="*/ 533400 h 4129616"/>
              <a:gd name="connsiteX6" fmla="*/ 2767012 w 5619749"/>
              <a:gd name="connsiteY6" fmla="*/ 600075 h 4129616"/>
              <a:gd name="connsiteX7" fmla="*/ 2828925 w 5619749"/>
              <a:gd name="connsiteY7" fmla="*/ 533400 h 4129616"/>
              <a:gd name="connsiteX8" fmla="*/ 2914649 w 5619749"/>
              <a:gd name="connsiteY8" fmla="*/ 481013 h 4129616"/>
              <a:gd name="connsiteX9" fmla="*/ 3109911 w 5619749"/>
              <a:gd name="connsiteY9" fmla="*/ 504826 h 4129616"/>
              <a:gd name="connsiteX10" fmla="*/ 4205287 w 5619749"/>
              <a:gd name="connsiteY10" fmla="*/ 0 h 4129616"/>
              <a:gd name="connsiteX11" fmla="*/ 4291012 w 5619749"/>
              <a:gd name="connsiteY11" fmla="*/ 271462 h 4129616"/>
              <a:gd name="connsiteX12" fmla="*/ 4614861 w 5619749"/>
              <a:gd name="connsiteY12" fmla="*/ 180975 h 4129616"/>
              <a:gd name="connsiteX13" fmla="*/ 4733925 w 5619749"/>
              <a:gd name="connsiteY13" fmla="*/ 390525 h 4129616"/>
              <a:gd name="connsiteX14" fmla="*/ 4957762 w 5619749"/>
              <a:gd name="connsiteY14" fmla="*/ 280988 h 4129616"/>
              <a:gd name="connsiteX15" fmla="*/ 5010149 w 5619749"/>
              <a:gd name="connsiteY15" fmla="*/ 571499 h 4129616"/>
              <a:gd name="connsiteX16" fmla="*/ 4872036 w 5619749"/>
              <a:gd name="connsiteY16" fmla="*/ 985837 h 4129616"/>
              <a:gd name="connsiteX17" fmla="*/ 4024312 w 5619749"/>
              <a:gd name="connsiteY17" fmla="*/ 947737 h 4129616"/>
              <a:gd name="connsiteX18" fmla="*/ 3910011 w 5619749"/>
              <a:gd name="connsiteY18" fmla="*/ 1090611 h 4129616"/>
              <a:gd name="connsiteX19" fmla="*/ 3862386 w 5619749"/>
              <a:gd name="connsiteY19" fmla="*/ 1166812 h 4129616"/>
              <a:gd name="connsiteX20" fmla="*/ 3381375 w 5619749"/>
              <a:gd name="connsiteY20" fmla="*/ 1228724 h 4129616"/>
              <a:gd name="connsiteX21" fmla="*/ 3390899 w 5619749"/>
              <a:gd name="connsiteY21" fmla="*/ 1400175 h 4129616"/>
              <a:gd name="connsiteX22" fmla="*/ 3205161 w 5619749"/>
              <a:gd name="connsiteY22" fmla="*/ 1338261 h 4129616"/>
              <a:gd name="connsiteX23" fmla="*/ 2924174 w 5619749"/>
              <a:gd name="connsiteY23" fmla="*/ 1438274 h 4129616"/>
              <a:gd name="connsiteX24" fmla="*/ 2862262 w 5619749"/>
              <a:gd name="connsiteY24" fmla="*/ 1562100 h 4129616"/>
              <a:gd name="connsiteX25" fmla="*/ 3648074 w 5619749"/>
              <a:gd name="connsiteY25" fmla="*/ 1843087 h 4129616"/>
              <a:gd name="connsiteX26" fmla="*/ 3762374 w 5619749"/>
              <a:gd name="connsiteY26" fmla="*/ 1914524 h 4129616"/>
              <a:gd name="connsiteX27" fmla="*/ 4543954 w 5619749"/>
              <a:gd name="connsiteY27" fmla="*/ 2509307 h 4129616"/>
              <a:gd name="connsiteX28" fmla="*/ 4910136 w 5619749"/>
              <a:gd name="connsiteY28" fmla="*/ 1847849 h 4129616"/>
              <a:gd name="connsiteX29" fmla="*/ 5091112 w 5619749"/>
              <a:gd name="connsiteY29" fmla="*/ 1862136 h 4129616"/>
              <a:gd name="connsiteX30" fmla="*/ 5619749 w 5619749"/>
              <a:gd name="connsiteY30" fmla="*/ 2109787 h 4129616"/>
              <a:gd name="connsiteX31" fmla="*/ 5348816 w 5619749"/>
              <a:gd name="connsiteY31" fmla="*/ 4129616 h 4129616"/>
              <a:gd name="connsiteX32" fmla="*/ 1267882 w 5619749"/>
              <a:gd name="connsiteY32" fmla="*/ 4129616 h 4129616"/>
              <a:gd name="connsiteX33" fmla="*/ 1042987 w 5619749"/>
              <a:gd name="connsiteY33" fmla="*/ 3833813 h 4129616"/>
              <a:gd name="connsiteX34" fmla="*/ 0 w 5619749"/>
              <a:gd name="connsiteY34" fmla="*/ 2409826 h 4129616"/>
              <a:gd name="connsiteX35" fmla="*/ 223837 w 5619749"/>
              <a:gd name="connsiteY35" fmla="*/ 2481263 h 4129616"/>
              <a:gd name="connsiteX36" fmla="*/ 323849 w 5619749"/>
              <a:gd name="connsiteY36" fmla="*/ 2219325 h 4129616"/>
              <a:gd name="connsiteX37" fmla="*/ 852487 w 5619749"/>
              <a:gd name="connsiteY37" fmla="*/ 2357438 h 4129616"/>
              <a:gd name="connsiteX38" fmla="*/ 1066799 w 5619749"/>
              <a:gd name="connsiteY38" fmla="*/ 1757363 h 4129616"/>
              <a:gd name="connsiteX39" fmla="*/ 1604962 w 5619749"/>
              <a:gd name="connsiteY39" fmla="*/ 1814513 h 4129616"/>
              <a:gd name="connsiteX40" fmla="*/ 1871662 w 5619749"/>
              <a:gd name="connsiteY40" fmla="*/ 1633538 h 4129616"/>
              <a:gd name="connsiteX41" fmla="*/ 2039407 w 5619749"/>
              <a:gd name="connsiteY41" fmla="*/ 1480607 h 4129616"/>
              <a:gd name="connsiteX0" fmla="*/ 2720445 w 6300787"/>
              <a:gd name="connsiteY0" fmla="*/ 1480607 h 4129616"/>
              <a:gd name="connsiteX1" fmla="*/ 2805112 w 6300787"/>
              <a:gd name="connsiteY1" fmla="*/ 1071563 h 4129616"/>
              <a:gd name="connsiteX2" fmla="*/ 2967038 w 6300787"/>
              <a:gd name="connsiteY2" fmla="*/ 1066801 h 4129616"/>
              <a:gd name="connsiteX3" fmla="*/ 3228974 w 6300787"/>
              <a:gd name="connsiteY3" fmla="*/ 757238 h 4129616"/>
              <a:gd name="connsiteX4" fmla="*/ 3190875 w 6300787"/>
              <a:gd name="connsiteY4" fmla="*/ 657225 h 4129616"/>
              <a:gd name="connsiteX5" fmla="*/ 3319463 w 6300787"/>
              <a:gd name="connsiteY5" fmla="*/ 533400 h 4129616"/>
              <a:gd name="connsiteX6" fmla="*/ 3448050 w 6300787"/>
              <a:gd name="connsiteY6" fmla="*/ 600075 h 4129616"/>
              <a:gd name="connsiteX7" fmla="*/ 3509963 w 6300787"/>
              <a:gd name="connsiteY7" fmla="*/ 533400 h 4129616"/>
              <a:gd name="connsiteX8" fmla="*/ 3595687 w 6300787"/>
              <a:gd name="connsiteY8" fmla="*/ 481013 h 4129616"/>
              <a:gd name="connsiteX9" fmla="*/ 3790949 w 6300787"/>
              <a:gd name="connsiteY9" fmla="*/ 504826 h 4129616"/>
              <a:gd name="connsiteX10" fmla="*/ 4886325 w 6300787"/>
              <a:gd name="connsiteY10" fmla="*/ 0 h 4129616"/>
              <a:gd name="connsiteX11" fmla="*/ 4972050 w 6300787"/>
              <a:gd name="connsiteY11" fmla="*/ 271462 h 4129616"/>
              <a:gd name="connsiteX12" fmla="*/ 5295899 w 6300787"/>
              <a:gd name="connsiteY12" fmla="*/ 180975 h 4129616"/>
              <a:gd name="connsiteX13" fmla="*/ 5414963 w 6300787"/>
              <a:gd name="connsiteY13" fmla="*/ 390525 h 4129616"/>
              <a:gd name="connsiteX14" fmla="*/ 5638800 w 6300787"/>
              <a:gd name="connsiteY14" fmla="*/ 280988 h 4129616"/>
              <a:gd name="connsiteX15" fmla="*/ 5691187 w 6300787"/>
              <a:gd name="connsiteY15" fmla="*/ 571499 h 4129616"/>
              <a:gd name="connsiteX16" fmla="*/ 5553074 w 6300787"/>
              <a:gd name="connsiteY16" fmla="*/ 985837 h 4129616"/>
              <a:gd name="connsiteX17" fmla="*/ 4705350 w 6300787"/>
              <a:gd name="connsiteY17" fmla="*/ 947737 h 4129616"/>
              <a:gd name="connsiteX18" fmla="*/ 4591049 w 6300787"/>
              <a:gd name="connsiteY18" fmla="*/ 1090611 h 4129616"/>
              <a:gd name="connsiteX19" fmla="*/ 4543424 w 6300787"/>
              <a:gd name="connsiteY19" fmla="*/ 1166812 h 4129616"/>
              <a:gd name="connsiteX20" fmla="*/ 4062413 w 6300787"/>
              <a:gd name="connsiteY20" fmla="*/ 1228724 h 4129616"/>
              <a:gd name="connsiteX21" fmla="*/ 4071937 w 6300787"/>
              <a:gd name="connsiteY21" fmla="*/ 1400175 h 4129616"/>
              <a:gd name="connsiteX22" fmla="*/ 3886199 w 6300787"/>
              <a:gd name="connsiteY22" fmla="*/ 1338261 h 4129616"/>
              <a:gd name="connsiteX23" fmla="*/ 3605212 w 6300787"/>
              <a:gd name="connsiteY23" fmla="*/ 1438274 h 4129616"/>
              <a:gd name="connsiteX24" fmla="*/ 3543300 w 6300787"/>
              <a:gd name="connsiteY24" fmla="*/ 1562100 h 4129616"/>
              <a:gd name="connsiteX25" fmla="*/ 4329112 w 6300787"/>
              <a:gd name="connsiteY25" fmla="*/ 1843087 h 4129616"/>
              <a:gd name="connsiteX26" fmla="*/ 4443412 w 6300787"/>
              <a:gd name="connsiteY26" fmla="*/ 1914524 h 4129616"/>
              <a:gd name="connsiteX27" fmla="*/ 5224992 w 6300787"/>
              <a:gd name="connsiteY27" fmla="*/ 2509307 h 4129616"/>
              <a:gd name="connsiteX28" fmla="*/ 5591174 w 6300787"/>
              <a:gd name="connsiteY28" fmla="*/ 1847849 h 4129616"/>
              <a:gd name="connsiteX29" fmla="*/ 5772150 w 6300787"/>
              <a:gd name="connsiteY29" fmla="*/ 1862136 h 4129616"/>
              <a:gd name="connsiteX30" fmla="*/ 6300787 w 6300787"/>
              <a:gd name="connsiteY30" fmla="*/ 2109787 h 4129616"/>
              <a:gd name="connsiteX31" fmla="*/ 6029854 w 6300787"/>
              <a:gd name="connsiteY31" fmla="*/ 4129616 h 4129616"/>
              <a:gd name="connsiteX32" fmla="*/ 1948920 w 6300787"/>
              <a:gd name="connsiteY32" fmla="*/ 4129616 h 4129616"/>
              <a:gd name="connsiteX33" fmla="*/ 0 w 6300787"/>
              <a:gd name="connsiteY33" fmla="*/ 3267076 h 4129616"/>
              <a:gd name="connsiteX34" fmla="*/ 681038 w 6300787"/>
              <a:gd name="connsiteY34" fmla="*/ 2409826 h 4129616"/>
              <a:gd name="connsiteX35" fmla="*/ 904875 w 6300787"/>
              <a:gd name="connsiteY35" fmla="*/ 2481263 h 4129616"/>
              <a:gd name="connsiteX36" fmla="*/ 1004887 w 6300787"/>
              <a:gd name="connsiteY36" fmla="*/ 2219325 h 4129616"/>
              <a:gd name="connsiteX37" fmla="*/ 1533525 w 6300787"/>
              <a:gd name="connsiteY37" fmla="*/ 2357438 h 4129616"/>
              <a:gd name="connsiteX38" fmla="*/ 1747837 w 6300787"/>
              <a:gd name="connsiteY38" fmla="*/ 1757363 h 4129616"/>
              <a:gd name="connsiteX39" fmla="*/ 2286000 w 6300787"/>
              <a:gd name="connsiteY39" fmla="*/ 1814513 h 4129616"/>
              <a:gd name="connsiteX40" fmla="*/ 2552700 w 6300787"/>
              <a:gd name="connsiteY40" fmla="*/ 1633538 h 4129616"/>
              <a:gd name="connsiteX41" fmla="*/ 2720445 w 6300787"/>
              <a:gd name="connsiteY41" fmla="*/ 1480607 h 4129616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0 w 6300787"/>
              <a:gd name="connsiteY33" fmla="*/ 3267076 h 4972578"/>
              <a:gd name="connsiteX34" fmla="*/ 681038 w 6300787"/>
              <a:gd name="connsiteY34" fmla="*/ 2409826 h 4972578"/>
              <a:gd name="connsiteX35" fmla="*/ 904875 w 6300787"/>
              <a:gd name="connsiteY35" fmla="*/ 2481263 h 4972578"/>
              <a:gd name="connsiteX36" fmla="*/ 1004887 w 6300787"/>
              <a:gd name="connsiteY36" fmla="*/ 2219325 h 4972578"/>
              <a:gd name="connsiteX37" fmla="*/ 1533525 w 6300787"/>
              <a:gd name="connsiteY37" fmla="*/ 2357438 h 4972578"/>
              <a:gd name="connsiteX38" fmla="*/ 1747837 w 6300787"/>
              <a:gd name="connsiteY38" fmla="*/ 1757363 h 4972578"/>
              <a:gd name="connsiteX39" fmla="*/ 2286000 w 6300787"/>
              <a:gd name="connsiteY39" fmla="*/ 1814513 h 4972578"/>
              <a:gd name="connsiteX40" fmla="*/ 2552700 w 6300787"/>
              <a:gd name="connsiteY40" fmla="*/ 1633538 h 4972578"/>
              <a:gd name="connsiteX41" fmla="*/ 2720445 w 6300787"/>
              <a:gd name="connsiteY41" fmla="*/ 1480607 h 4972578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576262 w 6300787"/>
              <a:gd name="connsiteY33" fmla="*/ 4214813 h 4972578"/>
              <a:gd name="connsiteX34" fmla="*/ 0 w 6300787"/>
              <a:gd name="connsiteY34" fmla="*/ 3267076 h 4972578"/>
              <a:gd name="connsiteX35" fmla="*/ 681038 w 6300787"/>
              <a:gd name="connsiteY35" fmla="*/ 2409826 h 4972578"/>
              <a:gd name="connsiteX36" fmla="*/ 904875 w 6300787"/>
              <a:gd name="connsiteY36" fmla="*/ 2481263 h 4972578"/>
              <a:gd name="connsiteX37" fmla="*/ 1004887 w 6300787"/>
              <a:gd name="connsiteY37" fmla="*/ 2219325 h 4972578"/>
              <a:gd name="connsiteX38" fmla="*/ 1533525 w 6300787"/>
              <a:gd name="connsiteY38" fmla="*/ 2357438 h 4972578"/>
              <a:gd name="connsiteX39" fmla="*/ 1747837 w 6300787"/>
              <a:gd name="connsiteY39" fmla="*/ 1757363 h 4972578"/>
              <a:gd name="connsiteX40" fmla="*/ 2286000 w 6300787"/>
              <a:gd name="connsiteY40" fmla="*/ 1814513 h 4972578"/>
              <a:gd name="connsiteX41" fmla="*/ 2552700 w 6300787"/>
              <a:gd name="connsiteY41" fmla="*/ 1633538 h 4972578"/>
              <a:gd name="connsiteX42" fmla="*/ 2720445 w 6300787"/>
              <a:gd name="connsiteY42" fmla="*/ 1480607 h 4972578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542925 w 6300787"/>
              <a:gd name="connsiteY33" fmla="*/ 4529138 h 4972578"/>
              <a:gd name="connsiteX34" fmla="*/ 0 w 6300787"/>
              <a:gd name="connsiteY34" fmla="*/ 3267076 h 4972578"/>
              <a:gd name="connsiteX35" fmla="*/ 681038 w 6300787"/>
              <a:gd name="connsiteY35" fmla="*/ 2409826 h 4972578"/>
              <a:gd name="connsiteX36" fmla="*/ 904875 w 6300787"/>
              <a:gd name="connsiteY36" fmla="*/ 2481263 h 4972578"/>
              <a:gd name="connsiteX37" fmla="*/ 1004887 w 6300787"/>
              <a:gd name="connsiteY37" fmla="*/ 2219325 h 4972578"/>
              <a:gd name="connsiteX38" fmla="*/ 1533525 w 6300787"/>
              <a:gd name="connsiteY38" fmla="*/ 2357438 h 4972578"/>
              <a:gd name="connsiteX39" fmla="*/ 1747837 w 6300787"/>
              <a:gd name="connsiteY39" fmla="*/ 1757363 h 4972578"/>
              <a:gd name="connsiteX40" fmla="*/ 2286000 w 6300787"/>
              <a:gd name="connsiteY40" fmla="*/ 1814513 h 4972578"/>
              <a:gd name="connsiteX41" fmla="*/ 2552700 w 6300787"/>
              <a:gd name="connsiteY41" fmla="*/ 1633538 h 4972578"/>
              <a:gd name="connsiteX42" fmla="*/ 2720445 w 6300787"/>
              <a:gd name="connsiteY42" fmla="*/ 1480607 h 4972578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542925 w 6300787"/>
              <a:gd name="connsiteY33" fmla="*/ 4529138 h 4972578"/>
              <a:gd name="connsiteX34" fmla="*/ 257175 w 6300787"/>
              <a:gd name="connsiteY34" fmla="*/ 3867150 h 4972578"/>
              <a:gd name="connsiteX35" fmla="*/ 0 w 6300787"/>
              <a:gd name="connsiteY35" fmla="*/ 3267076 h 4972578"/>
              <a:gd name="connsiteX36" fmla="*/ 681038 w 6300787"/>
              <a:gd name="connsiteY36" fmla="*/ 2409826 h 4972578"/>
              <a:gd name="connsiteX37" fmla="*/ 904875 w 6300787"/>
              <a:gd name="connsiteY37" fmla="*/ 2481263 h 4972578"/>
              <a:gd name="connsiteX38" fmla="*/ 1004887 w 6300787"/>
              <a:gd name="connsiteY38" fmla="*/ 2219325 h 4972578"/>
              <a:gd name="connsiteX39" fmla="*/ 1533525 w 6300787"/>
              <a:gd name="connsiteY39" fmla="*/ 2357438 h 4972578"/>
              <a:gd name="connsiteX40" fmla="*/ 1747837 w 6300787"/>
              <a:gd name="connsiteY40" fmla="*/ 1757363 h 4972578"/>
              <a:gd name="connsiteX41" fmla="*/ 2286000 w 6300787"/>
              <a:gd name="connsiteY41" fmla="*/ 1814513 h 4972578"/>
              <a:gd name="connsiteX42" fmla="*/ 2552700 w 6300787"/>
              <a:gd name="connsiteY42" fmla="*/ 1633538 h 4972578"/>
              <a:gd name="connsiteX43" fmla="*/ 2720445 w 6300787"/>
              <a:gd name="connsiteY43" fmla="*/ 1480607 h 4972578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542925 w 6300787"/>
              <a:gd name="connsiteY33" fmla="*/ 4529138 h 4972578"/>
              <a:gd name="connsiteX34" fmla="*/ 128588 w 6300787"/>
              <a:gd name="connsiteY34" fmla="*/ 4433887 h 4972578"/>
              <a:gd name="connsiteX35" fmla="*/ 0 w 6300787"/>
              <a:gd name="connsiteY35" fmla="*/ 3267076 h 4972578"/>
              <a:gd name="connsiteX36" fmla="*/ 681038 w 6300787"/>
              <a:gd name="connsiteY36" fmla="*/ 2409826 h 4972578"/>
              <a:gd name="connsiteX37" fmla="*/ 904875 w 6300787"/>
              <a:gd name="connsiteY37" fmla="*/ 2481263 h 4972578"/>
              <a:gd name="connsiteX38" fmla="*/ 1004887 w 6300787"/>
              <a:gd name="connsiteY38" fmla="*/ 2219325 h 4972578"/>
              <a:gd name="connsiteX39" fmla="*/ 1533525 w 6300787"/>
              <a:gd name="connsiteY39" fmla="*/ 2357438 h 4972578"/>
              <a:gd name="connsiteX40" fmla="*/ 1747837 w 6300787"/>
              <a:gd name="connsiteY40" fmla="*/ 1757363 h 4972578"/>
              <a:gd name="connsiteX41" fmla="*/ 2286000 w 6300787"/>
              <a:gd name="connsiteY41" fmla="*/ 1814513 h 4972578"/>
              <a:gd name="connsiteX42" fmla="*/ 2552700 w 6300787"/>
              <a:gd name="connsiteY42" fmla="*/ 1633538 h 4972578"/>
              <a:gd name="connsiteX43" fmla="*/ 2720445 w 6300787"/>
              <a:gd name="connsiteY43" fmla="*/ 1480607 h 4972578"/>
              <a:gd name="connsiteX0" fmla="*/ 2720445 w 6300787"/>
              <a:gd name="connsiteY0" fmla="*/ 1480607 h 4972578"/>
              <a:gd name="connsiteX1" fmla="*/ 2805112 w 6300787"/>
              <a:gd name="connsiteY1" fmla="*/ 1071563 h 4972578"/>
              <a:gd name="connsiteX2" fmla="*/ 2967038 w 6300787"/>
              <a:gd name="connsiteY2" fmla="*/ 1066801 h 4972578"/>
              <a:gd name="connsiteX3" fmla="*/ 3228974 w 6300787"/>
              <a:gd name="connsiteY3" fmla="*/ 757238 h 4972578"/>
              <a:gd name="connsiteX4" fmla="*/ 3190875 w 6300787"/>
              <a:gd name="connsiteY4" fmla="*/ 657225 h 4972578"/>
              <a:gd name="connsiteX5" fmla="*/ 3319463 w 6300787"/>
              <a:gd name="connsiteY5" fmla="*/ 533400 h 4972578"/>
              <a:gd name="connsiteX6" fmla="*/ 3448050 w 6300787"/>
              <a:gd name="connsiteY6" fmla="*/ 600075 h 4972578"/>
              <a:gd name="connsiteX7" fmla="*/ 3509963 w 6300787"/>
              <a:gd name="connsiteY7" fmla="*/ 533400 h 4972578"/>
              <a:gd name="connsiteX8" fmla="*/ 3595687 w 6300787"/>
              <a:gd name="connsiteY8" fmla="*/ 481013 h 4972578"/>
              <a:gd name="connsiteX9" fmla="*/ 3790949 w 6300787"/>
              <a:gd name="connsiteY9" fmla="*/ 504826 h 4972578"/>
              <a:gd name="connsiteX10" fmla="*/ 4886325 w 6300787"/>
              <a:gd name="connsiteY10" fmla="*/ 0 h 4972578"/>
              <a:gd name="connsiteX11" fmla="*/ 4972050 w 6300787"/>
              <a:gd name="connsiteY11" fmla="*/ 271462 h 4972578"/>
              <a:gd name="connsiteX12" fmla="*/ 5295899 w 6300787"/>
              <a:gd name="connsiteY12" fmla="*/ 180975 h 4972578"/>
              <a:gd name="connsiteX13" fmla="*/ 5414963 w 6300787"/>
              <a:gd name="connsiteY13" fmla="*/ 390525 h 4972578"/>
              <a:gd name="connsiteX14" fmla="*/ 5638800 w 6300787"/>
              <a:gd name="connsiteY14" fmla="*/ 280988 h 4972578"/>
              <a:gd name="connsiteX15" fmla="*/ 5691187 w 6300787"/>
              <a:gd name="connsiteY15" fmla="*/ 571499 h 4972578"/>
              <a:gd name="connsiteX16" fmla="*/ 5553074 w 6300787"/>
              <a:gd name="connsiteY16" fmla="*/ 985837 h 4972578"/>
              <a:gd name="connsiteX17" fmla="*/ 4705350 w 6300787"/>
              <a:gd name="connsiteY17" fmla="*/ 947737 h 4972578"/>
              <a:gd name="connsiteX18" fmla="*/ 4591049 w 6300787"/>
              <a:gd name="connsiteY18" fmla="*/ 1090611 h 4972578"/>
              <a:gd name="connsiteX19" fmla="*/ 4543424 w 6300787"/>
              <a:gd name="connsiteY19" fmla="*/ 1166812 h 4972578"/>
              <a:gd name="connsiteX20" fmla="*/ 4062413 w 6300787"/>
              <a:gd name="connsiteY20" fmla="*/ 1228724 h 4972578"/>
              <a:gd name="connsiteX21" fmla="*/ 4071937 w 6300787"/>
              <a:gd name="connsiteY21" fmla="*/ 1400175 h 4972578"/>
              <a:gd name="connsiteX22" fmla="*/ 3886199 w 6300787"/>
              <a:gd name="connsiteY22" fmla="*/ 1338261 h 4972578"/>
              <a:gd name="connsiteX23" fmla="*/ 3605212 w 6300787"/>
              <a:gd name="connsiteY23" fmla="*/ 1438274 h 4972578"/>
              <a:gd name="connsiteX24" fmla="*/ 3543300 w 6300787"/>
              <a:gd name="connsiteY24" fmla="*/ 1562100 h 4972578"/>
              <a:gd name="connsiteX25" fmla="*/ 4329112 w 6300787"/>
              <a:gd name="connsiteY25" fmla="*/ 1843087 h 4972578"/>
              <a:gd name="connsiteX26" fmla="*/ 4443412 w 6300787"/>
              <a:gd name="connsiteY26" fmla="*/ 1914524 h 4972578"/>
              <a:gd name="connsiteX27" fmla="*/ 5224992 w 6300787"/>
              <a:gd name="connsiteY27" fmla="*/ 2509307 h 4972578"/>
              <a:gd name="connsiteX28" fmla="*/ 5591174 w 6300787"/>
              <a:gd name="connsiteY28" fmla="*/ 1847849 h 4972578"/>
              <a:gd name="connsiteX29" fmla="*/ 5772150 w 6300787"/>
              <a:gd name="connsiteY29" fmla="*/ 1862136 h 4972578"/>
              <a:gd name="connsiteX30" fmla="*/ 6300787 w 6300787"/>
              <a:gd name="connsiteY30" fmla="*/ 2109787 h 4972578"/>
              <a:gd name="connsiteX31" fmla="*/ 6029854 w 6300787"/>
              <a:gd name="connsiteY31" fmla="*/ 4129616 h 4972578"/>
              <a:gd name="connsiteX32" fmla="*/ 1020232 w 6300787"/>
              <a:gd name="connsiteY32" fmla="*/ 4972578 h 4972578"/>
              <a:gd name="connsiteX33" fmla="*/ 542925 w 6300787"/>
              <a:gd name="connsiteY33" fmla="*/ 4529138 h 4972578"/>
              <a:gd name="connsiteX34" fmla="*/ 128588 w 6300787"/>
              <a:gd name="connsiteY34" fmla="*/ 4433887 h 4972578"/>
              <a:gd name="connsiteX35" fmla="*/ 66675 w 6300787"/>
              <a:gd name="connsiteY35" fmla="*/ 3895725 h 4972578"/>
              <a:gd name="connsiteX36" fmla="*/ 0 w 6300787"/>
              <a:gd name="connsiteY36" fmla="*/ 3267076 h 4972578"/>
              <a:gd name="connsiteX37" fmla="*/ 681038 w 6300787"/>
              <a:gd name="connsiteY37" fmla="*/ 2409826 h 4972578"/>
              <a:gd name="connsiteX38" fmla="*/ 904875 w 6300787"/>
              <a:gd name="connsiteY38" fmla="*/ 2481263 h 4972578"/>
              <a:gd name="connsiteX39" fmla="*/ 1004887 w 6300787"/>
              <a:gd name="connsiteY39" fmla="*/ 2219325 h 4972578"/>
              <a:gd name="connsiteX40" fmla="*/ 1533525 w 6300787"/>
              <a:gd name="connsiteY40" fmla="*/ 2357438 h 4972578"/>
              <a:gd name="connsiteX41" fmla="*/ 1747837 w 6300787"/>
              <a:gd name="connsiteY41" fmla="*/ 1757363 h 4972578"/>
              <a:gd name="connsiteX42" fmla="*/ 2286000 w 6300787"/>
              <a:gd name="connsiteY42" fmla="*/ 1814513 h 4972578"/>
              <a:gd name="connsiteX43" fmla="*/ 2552700 w 6300787"/>
              <a:gd name="connsiteY43" fmla="*/ 1633538 h 4972578"/>
              <a:gd name="connsiteX44" fmla="*/ 2720445 w 6300787"/>
              <a:gd name="connsiteY44" fmla="*/ 1480607 h 4972578"/>
              <a:gd name="connsiteX0" fmla="*/ 2758545 w 6338887"/>
              <a:gd name="connsiteY0" fmla="*/ 1480607 h 4972578"/>
              <a:gd name="connsiteX1" fmla="*/ 2843212 w 6338887"/>
              <a:gd name="connsiteY1" fmla="*/ 1071563 h 4972578"/>
              <a:gd name="connsiteX2" fmla="*/ 3005138 w 6338887"/>
              <a:gd name="connsiteY2" fmla="*/ 1066801 h 4972578"/>
              <a:gd name="connsiteX3" fmla="*/ 3267074 w 6338887"/>
              <a:gd name="connsiteY3" fmla="*/ 757238 h 4972578"/>
              <a:gd name="connsiteX4" fmla="*/ 3228975 w 6338887"/>
              <a:gd name="connsiteY4" fmla="*/ 657225 h 4972578"/>
              <a:gd name="connsiteX5" fmla="*/ 3357563 w 6338887"/>
              <a:gd name="connsiteY5" fmla="*/ 533400 h 4972578"/>
              <a:gd name="connsiteX6" fmla="*/ 3486150 w 6338887"/>
              <a:gd name="connsiteY6" fmla="*/ 600075 h 4972578"/>
              <a:gd name="connsiteX7" fmla="*/ 3548063 w 6338887"/>
              <a:gd name="connsiteY7" fmla="*/ 533400 h 4972578"/>
              <a:gd name="connsiteX8" fmla="*/ 3633787 w 6338887"/>
              <a:gd name="connsiteY8" fmla="*/ 481013 h 4972578"/>
              <a:gd name="connsiteX9" fmla="*/ 3829049 w 6338887"/>
              <a:gd name="connsiteY9" fmla="*/ 504826 h 4972578"/>
              <a:gd name="connsiteX10" fmla="*/ 4924425 w 6338887"/>
              <a:gd name="connsiteY10" fmla="*/ 0 h 4972578"/>
              <a:gd name="connsiteX11" fmla="*/ 5010150 w 6338887"/>
              <a:gd name="connsiteY11" fmla="*/ 271462 h 4972578"/>
              <a:gd name="connsiteX12" fmla="*/ 5333999 w 6338887"/>
              <a:gd name="connsiteY12" fmla="*/ 180975 h 4972578"/>
              <a:gd name="connsiteX13" fmla="*/ 5453063 w 6338887"/>
              <a:gd name="connsiteY13" fmla="*/ 390525 h 4972578"/>
              <a:gd name="connsiteX14" fmla="*/ 5676900 w 6338887"/>
              <a:gd name="connsiteY14" fmla="*/ 280988 h 4972578"/>
              <a:gd name="connsiteX15" fmla="*/ 5729287 w 6338887"/>
              <a:gd name="connsiteY15" fmla="*/ 571499 h 4972578"/>
              <a:gd name="connsiteX16" fmla="*/ 5591174 w 6338887"/>
              <a:gd name="connsiteY16" fmla="*/ 985837 h 4972578"/>
              <a:gd name="connsiteX17" fmla="*/ 4743450 w 6338887"/>
              <a:gd name="connsiteY17" fmla="*/ 947737 h 4972578"/>
              <a:gd name="connsiteX18" fmla="*/ 4629149 w 6338887"/>
              <a:gd name="connsiteY18" fmla="*/ 1090611 h 4972578"/>
              <a:gd name="connsiteX19" fmla="*/ 4581524 w 6338887"/>
              <a:gd name="connsiteY19" fmla="*/ 1166812 h 4972578"/>
              <a:gd name="connsiteX20" fmla="*/ 4100513 w 6338887"/>
              <a:gd name="connsiteY20" fmla="*/ 1228724 h 4972578"/>
              <a:gd name="connsiteX21" fmla="*/ 4110037 w 6338887"/>
              <a:gd name="connsiteY21" fmla="*/ 1400175 h 4972578"/>
              <a:gd name="connsiteX22" fmla="*/ 3924299 w 6338887"/>
              <a:gd name="connsiteY22" fmla="*/ 1338261 h 4972578"/>
              <a:gd name="connsiteX23" fmla="*/ 3643312 w 6338887"/>
              <a:gd name="connsiteY23" fmla="*/ 1438274 h 4972578"/>
              <a:gd name="connsiteX24" fmla="*/ 3581400 w 6338887"/>
              <a:gd name="connsiteY24" fmla="*/ 1562100 h 4972578"/>
              <a:gd name="connsiteX25" fmla="*/ 4367212 w 6338887"/>
              <a:gd name="connsiteY25" fmla="*/ 1843087 h 4972578"/>
              <a:gd name="connsiteX26" fmla="*/ 4481512 w 6338887"/>
              <a:gd name="connsiteY26" fmla="*/ 1914524 h 4972578"/>
              <a:gd name="connsiteX27" fmla="*/ 5263092 w 6338887"/>
              <a:gd name="connsiteY27" fmla="*/ 2509307 h 4972578"/>
              <a:gd name="connsiteX28" fmla="*/ 5629274 w 6338887"/>
              <a:gd name="connsiteY28" fmla="*/ 1847849 h 4972578"/>
              <a:gd name="connsiteX29" fmla="*/ 5810250 w 6338887"/>
              <a:gd name="connsiteY29" fmla="*/ 1862136 h 4972578"/>
              <a:gd name="connsiteX30" fmla="*/ 6338887 w 6338887"/>
              <a:gd name="connsiteY30" fmla="*/ 2109787 h 4972578"/>
              <a:gd name="connsiteX31" fmla="*/ 6067954 w 6338887"/>
              <a:gd name="connsiteY31" fmla="*/ 4129616 h 4972578"/>
              <a:gd name="connsiteX32" fmla="*/ 1058332 w 6338887"/>
              <a:gd name="connsiteY32" fmla="*/ 4972578 h 4972578"/>
              <a:gd name="connsiteX33" fmla="*/ 581025 w 6338887"/>
              <a:gd name="connsiteY33" fmla="*/ 4529138 h 4972578"/>
              <a:gd name="connsiteX34" fmla="*/ 166688 w 6338887"/>
              <a:gd name="connsiteY34" fmla="*/ 4433887 h 4972578"/>
              <a:gd name="connsiteX35" fmla="*/ 0 w 6338887"/>
              <a:gd name="connsiteY35" fmla="*/ 4424362 h 4972578"/>
              <a:gd name="connsiteX36" fmla="*/ 38100 w 6338887"/>
              <a:gd name="connsiteY36" fmla="*/ 3267076 h 4972578"/>
              <a:gd name="connsiteX37" fmla="*/ 719138 w 6338887"/>
              <a:gd name="connsiteY37" fmla="*/ 2409826 h 4972578"/>
              <a:gd name="connsiteX38" fmla="*/ 942975 w 6338887"/>
              <a:gd name="connsiteY38" fmla="*/ 2481263 h 4972578"/>
              <a:gd name="connsiteX39" fmla="*/ 1042987 w 6338887"/>
              <a:gd name="connsiteY39" fmla="*/ 2219325 h 4972578"/>
              <a:gd name="connsiteX40" fmla="*/ 1571625 w 6338887"/>
              <a:gd name="connsiteY40" fmla="*/ 2357438 h 4972578"/>
              <a:gd name="connsiteX41" fmla="*/ 1785937 w 6338887"/>
              <a:gd name="connsiteY41" fmla="*/ 1757363 h 4972578"/>
              <a:gd name="connsiteX42" fmla="*/ 2324100 w 6338887"/>
              <a:gd name="connsiteY42" fmla="*/ 1814513 h 4972578"/>
              <a:gd name="connsiteX43" fmla="*/ 2590800 w 6338887"/>
              <a:gd name="connsiteY43" fmla="*/ 1633538 h 4972578"/>
              <a:gd name="connsiteX44" fmla="*/ 2758545 w 6338887"/>
              <a:gd name="connsiteY44" fmla="*/ 1480607 h 4972578"/>
              <a:gd name="connsiteX0" fmla="*/ 2758545 w 6338887"/>
              <a:gd name="connsiteY0" fmla="*/ 1480607 h 4972578"/>
              <a:gd name="connsiteX1" fmla="*/ 2843212 w 6338887"/>
              <a:gd name="connsiteY1" fmla="*/ 1071563 h 4972578"/>
              <a:gd name="connsiteX2" fmla="*/ 3005138 w 6338887"/>
              <a:gd name="connsiteY2" fmla="*/ 1066801 h 4972578"/>
              <a:gd name="connsiteX3" fmla="*/ 3267074 w 6338887"/>
              <a:gd name="connsiteY3" fmla="*/ 757238 h 4972578"/>
              <a:gd name="connsiteX4" fmla="*/ 3228975 w 6338887"/>
              <a:gd name="connsiteY4" fmla="*/ 657225 h 4972578"/>
              <a:gd name="connsiteX5" fmla="*/ 3357563 w 6338887"/>
              <a:gd name="connsiteY5" fmla="*/ 533400 h 4972578"/>
              <a:gd name="connsiteX6" fmla="*/ 3486150 w 6338887"/>
              <a:gd name="connsiteY6" fmla="*/ 600075 h 4972578"/>
              <a:gd name="connsiteX7" fmla="*/ 3548063 w 6338887"/>
              <a:gd name="connsiteY7" fmla="*/ 533400 h 4972578"/>
              <a:gd name="connsiteX8" fmla="*/ 3633787 w 6338887"/>
              <a:gd name="connsiteY8" fmla="*/ 481013 h 4972578"/>
              <a:gd name="connsiteX9" fmla="*/ 3829049 w 6338887"/>
              <a:gd name="connsiteY9" fmla="*/ 504826 h 4972578"/>
              <a:gd name="connsiteX10" fmla="*/ 4924425 w 6338887"/>
              <a:gd name="connsiteY10" fmla="*/ 0 h 4972578"/>
              <a:gd name="connsiteX11" fmla="*/ 5010150 w 6338887"/>
              <a:gd name="connsiteY11" fmla="*/ 271462 h 4972578"/>
              <a:gd name="connsiteX12" fmla="*/ 5333999 w 6338887"/>
              <a:gd name="connsiteY12" fmla="*/ 180975 h 4972578"/>
              <a:gd name="connsiteX13" fmla="*/ 5453063 w 6338887"/>
              <a:gd name="connsiteY13" fmla="*/ 390525 h 4972578"/>
              <a:gd name="connsiteX14" fmla="*/ 5676900 w 6338887"/>
              <a:gd name="connsiteY14" fmla="*/ 280988 h 4972578"/>
              <a:gd name="connsiteX15" fmla="*/ 5729287 w 6338887"/>
              <a:gd name="connsiteY15" fmla="*/ 571499 h 4972578"/>
              <a:gd name="connsiteX16" fmla="*/ 5591174 w 6338887"/>
              <a:gd name="connsiteY16" fmla="*/ 985837 h 4972578"/>
              <a:gd name="connsiteX17" fmla="*/ 4743450 w 6338887"/>
              <a:gd name="connsiteY17" fmla="*/ 947737 h 4972578"/>
              <a:gd name="connsiteX18" fmla="*/ 4629149 w 6338887"/>
              <a:gd name="connsiteY18" fmla="*/ 1090611 h 4972578"/>
              <a:gd name="connsiteX19" fmla="*/ 4581524 w 6338887"/>
              <a:gd name="connsiteY19" fmla="*/ 1166812 h 4972578"/>
              <a:gd name="connsiteX20" fmla="*/ 4100513 w 6338887"/>
              <a:gd name="connsiteY20" fmla="*/ 1228724 h 4972578"/>
              <a:gd name="connsiteX21" fmla="*/ 4110037 w 6338887"/>
              <a:gd name="connsiteY21" fmla="*/ 1400175 h 4972578"/>
              <a:gd name="connsiteX22" fmla="*/ 3924299 w 6338887"/>
              <a:gd name="connsiteY22" fmla="*/ 1338261 h 4972578"/>
              <a:gd name="connsiteX23" fmla="*/ 3643312 w 6338887"/>
              <a:gd name="connsiteY23" fmla="*/ 1438274 h 4972578"/>
              <a:gd name="connsiteX24" fmla="*/ 3581400 w 6338887"/>
              <a:gd name="connsiteY24" fmla="*/ 1562100 h 4972578"/>
              <a:gd name="connsiteX25" fmla="*/ 4367212 w 6338887"/>
              <a:gd name="connsiteY25" fmla="*/ 1843087 h 4972578"/>
              <a:gd name="connsiteX26" fmla="*/ 4481512 w 6338887"/>
              <a:gd name="connsiteY26" fmla="*/ 1914524 h 4972578"/>
              <a:gd name="connsiteX27" fmla="*/ 5263092 w 6338887"/>
              <a:gd name="connsiteY27" fmla="*/ 2509307 h 4972578"/>
              <a:gd name="connsiteX28" fmla="*/ 5629274 w 6338887"/>
              <a:gd name="connsiteY28" fmla="*/ 1847849 h 4972578"/>
              <a:gd name="connsiteX29" fmla="*/ 5810250 w 6338887"/>
              <a:gd name="connsiteY29" fmla="*/ 1862136 h 4972578"/>
              <a:gd name="connsiteX30" fmla="*/ 6338887 w 6338887"/>
              <a:gd name="connsiteY30" fmla="*/ 2109787 h 4972578"/>
              <a:gd name="connsiteX31" fmla="*/ 6067954 w 6338887"/>
              <a:gd name="connsiteY31" fmla="*/ 4129616 h 4972578"/>
              <a:gd name="connsiteX32" fmla="*/ 1058332 w 6338887"/>
              <a:gd name="connsiteY32" fmla="*/ 4972578 h 4972578"/>
              <a:gd name="connsiteX33" fmla="*/ 581025 w 6338887"/>
              <a:gd name="connsiteY33" fmla="*/ 4529138 h 4972578"/>
              <a:gd name="connsiteX34" fmla="*/ 166688 w 6338887"/>
              <a:gd name="connsiteY34" fmla="*/ 4433887 h 4972578"/>
              <a:gd name="connsiteX35" fmla="*/ 0 w 6338887"/>
              <a:gd name="connsiteY35" fmla="*/ 4424362 h 4972578"/>
              <a:gd name="connsiteX36" fmla="*/ 23812 w 6338887"/>
              <a:gd name="connsiteY36" fmla="*/ 3890963 h 4972578"/>
              <a:gd name="connsiteX37" fmla="*/ 38100 w 6338887"/>
              <a:gd name="connsiteY37" fmla="*/ 3267076 h 4972578"/>
              <a:gd name="connsiteX38" fmla="*/ 719138 w 6338887"/>
              <a:gd name="connsiteY38" fmla="*/ 2409826 h 4972578"/>
              <a:gd name="connsiteX39" fmla="*/ 942975 w 6338887"/>
              <a:gd name="connsiteY39" fmla="*/ 2481263 h 4972578"/>
              <a:gd name="connsiteX40" fmla="*/ 1042987 w 6338887"/>
              <a:gd name="connsiteY40" fmla="*/ 2219325 h 4972578"/>
              <a:gd name="connsiteX41" fmla="*/ 1571625 w 6338887"/>
              <a:gd name="connsiteY41" fmla="*/ 2357438 h 4972578"/>
              <a:gd name="connsiteX42" fmla="*/ 1785937 w 6338887"/>
              <a:gd name="connsiteY42" fmla="*/ 1757363 h 4972578"/>
              <a:gd name="connsiteX43" fmla="*/ 2324100 w 6338887"/>
              <a:gd name="connsiteY43" fmla="*/ 1814513 h 4972578"/>
              <a:gd name="connsiteX44" fmla="*/ 2590800 w 6338887"/>
              <a:gd name="connsiteY44" fmla="*/ 1633538 h 4972578"/>
              <a:gd name="connsiteX45" fmla="*/ 2758545 w 6338887"/>
              <a:gd name="connsiteY45" fmla="*/ 1480607 h 4972578"/>
              <a:gd name="connsiteX0" fmla="*/ 2772833 w 6353175"/>
              <a:gd name="connsiteY0" fmla="*/ 1480607 h 4972578"/>
              <a:gd name="connsiteX1" fmla="*/ 2857500 w 6353175"/>
              <a:gd name="connsiteY1" fmla="*/ 1071563 h 4972578"/>
              <a:gd name="connsiteX2" fmla="*/ 3019426 w 6353175"/>
              <a:gd name="connsiteY2" fmla="*/ 1066801 h 4972578"/>
              <a:gd name="connsiteX3" fmla="*/ 3281362 w 6353175"/>
              <a:gd name="connsiteY3" fmla="*/ 757238 h 4972578"/>
              <a:gd name="connsiteX4" fmla="*/ 3243263 w 6353175"/>
              <a:gd name="connsiteY4" fmla="*/ 657225 h 4972578"/>
              <a:gd name="connsiteX5" fmla="*/ 3371851 w 6353175"/>
              <a:gd name="connsiteY5" fmla="*/ 533400 h 4972578"/>
              <a:gd name="connsiteX6" fmla="*/ 3500438 w 6353175"/>
              <a:gd name="connsiteY6" fmla="*/ 600075 h 4972578"/>
              <a:gd name="connsiteX7" fmla="*/ 3562351 w 6353175"/>
              <a:gd name="connsiteY7" fmla="*/ 533400 h 4972578"/>
              <a:gd name="connsiteX8" fmla="*/ 3648075 w 6353175"/>
              <a:gd name="connsiteY8" fmla="*/ 481013 h 4972578"/>
              <a:gd name="connsiteX9" fmla="*/ 3843337 w 6353175"/>
              <a:gd name="connsiteY9" fmla="*/ 504826 h 4972578"/>
              <a:gd name="connsiteX10" fmla="*/ 4938713 w 6353175"/>
              <a:gd name="connsiteY10" fmla="*/ 0 h 4972578"/>
              <a:gd name="connsiteX11" fmla="*/ 5024438 w 6353175"/>
              <a:gd name="connsiteY11" fmla="*/ 271462 h 4972578"/>
              <a:gd name="connsiteX12" fmla="*/ 5348287 w 6353175"/>
              <a:gd name="connsiteY12" fmla="*/ 180975 h 4972578"/>
              <a:gd name="connsiteX13" fmla="*/ 5467351 w 6353175"/>
              <a:gd name="connsiteY13" fmla="*/ 390525 h 4972578"/>
              <a:gd name="connsiteX14" fmla="*/ 5691188 w 6353175"/>
              <a:gd name="connsiteY14" fmla="*/ 280988 h 4972578"/>
              <a:gd name="connsiteX15" fmla="*/ 5743575 w 6353175"/>
              <a:gd name="connsiteY15" fmla="*/ 571499 h 4972578"/>
              <a:gd name="connsiteX16" fmla="*/ 5605462 w 6353175"/>
              <a:gd name="connsiteY16" fmla="*/ 985837 h 4972578"/>
              <a:gd name="connsiteX17" fmla="*/ 4757738 w 6353175"/>
              <a:gd name="connsiteY17" fmla="*/ 947737 h 4972578"/>
              <a:gd name="connsiteX18" fmla="*/ 4643437 w 6353175"/>
              <a:gd name="connsiteY18" fmla="*/ 1090611 h 4972578"/>
              <a:gd name="connsiteX19" fmla="*/ 4595812 w 6353175"/>
              <a:gd name="connsiteY19" fmla="*/ 1166812 h 4972578"/>
              <a:gd name="connsiteX20" fmla="*/ 4114801 w 6353175"/>
              <a:gd name="connsiteY20" fmla="*/ 1228724 h 4972578"/>
              <a:gd name="connsiteX21" fmla="*/ 4124325 w 6353175"/>
              <a:gd name="connsiteY21" fmla="*/ 1400175 h 4972578"/>
              <a:gd name="connsiteX22" fmla="*/ 3938587 w 6353175"/>
              <a:gd name="connsiteY22" fmla="*/ 1338261 h 4972578"/>
              <a:gd name="connsiteX23" fmla="*/ 3657600 w 6353175"/>
              <a:gd name="connsiteY23" fmla="*/ 1438274 h 4972578"/>
              <a:gd name="connsiteX24" fmla="*/ 3595688 w 6353175"/>
              <a:gd name="connsiteY24" fmla="*/ 1562100 h 4972578"/>
              <a:gd name="connsiteX25" fmla="*/ 4381500 w 6353175"/>
              <a:gd name="connsiteY25" fmla="*/ 1843087 h 4972578"/>
              <a:gd name="connsiteX26" fmla="*/ 4495800 w 6353175"/>
              <a:gd name="connsiteY26" fmla="*/ 1914524 h 4972578"/>
              <a:gd name="connsiteX27" fmla="*/ 5277380 w 6353175"/>
              <a:gd name="connsiteY27" fmla="*/ 2509307 h 4972578"/>
              <a:gd name="connsiteX28" fmla="*/ 5643562 w 6353175"/>
              <a:gd name="connsiteY28" fmla="*/ 1847849 h 4972578"/>
              <a:gd name="connsiteX29" fmla="*/ 5824538 w 6353175"/>
              <a:gd name="connsiteY29" fmla="*/ 1862136 h 4972578"/>
              <a:gd name="connsiteX30" fmla="*/ 6353175 w 6353175"/>
              <a:gd name="connsiteY30" fmla="*/ 2109787 h 4972578"/>
              <a:gd name="connsiteX31" fmla="*/ 6082242 w 6353175"/>
              <a:gd name="connsiteY31" fmla="*/ 4129616 h 4972578"/>
              <a:gd name="connsiteX32" fmla="*/ 1072620 w 6353175"/>
              <a:gd name="connsiteY32" fmla="*/ 4972578 h 4972578"/>
              <a:gd name="connsiteX33" fmla="*/ 595313 w 6353175"/>
              <a:gd name="connsiteY33" fmla="*/ 4529138 h 4972578"/>
              <a:gd name="connsiteX34" fmla="*/ 180976 w 6353175"/>
              <a:gd name="connsiteY34" fmla="*/ 4433887 h 4972578"/>
              <a:gd name="connsiteX35" fmla="*/ 14288 w 6353175"/>
              <a:gd name="connsiteY35" fmla="*/ 4424362 h 4972578"/>
              <a:gd name="connsiteX36" fmla="*/ 0 w 6353175"/>
              <a:gd name="connsiteY36" fmla="*/ 4186238 h 4972578"/>
              <a:gd name="connsiteX37" fmla="*/ 52388 w 6353175"/>
              <a:gd name="connsiteY37" fmla="*/ 3267076 h 4972578"/>
              <a:gd name="connsiteX38" fmla="*/ 733426 w 6353175"/>
              <a:gd name="connsiteY38" fmla="*/ 2409826 h 4972578"/>
              <a:gd name="connsiteX39" fmla="*/ 957263 w 6353175"/>
              <a:gd name="connsiteY39" fmla="*/ 2481263 h 4972578"/>
              <a:gd name="connsiteX40" fmla="*/ 1057275 w 6353175"/>
              <a:gd name="connsiteY40" fmla="*/ 2219325 h 4972578"/>
              <a:gd name="connsiteX41" fmla="*/ 1585913 w 6353175"/>
              <a:gd name="connsiteY41" fmla="*/ 2357438 h 4972578"/>
              <a:gd name="connsiteX42" fmla="*/ 1800225 w 6353175"/>
              <a:gd name="connsiteY42" fmla="*/ 1757363 h 4972578"/>
              <a:gd name="connsiteX43" fmla="*/ 2338388 w 6353175"/>
              <a:gd name="connsiteY43" fmla="*/ 1814513 h 4972578"/>
              <a:gd name="connsiteX44" fmla="*/ 2605088 w 6353175"/>
              <a:gd name="connsiteY44" fmla="*/ 1633538 h 4972578"/>
              <a:gd name="connsiteX45" fmla="*/ 2772833 w 6353175"/>
              <a:gd name="connsiteY45" fmla="*/ 1480607 h 4972578"/>
              <a:gd name="connsiteX0" fmla="*/ 2772833 w 6353175"/>
              <a:gd name="connsiteY0" fmla="*/ 1480607 h 4972578"/>
              <a:gd name="connsiteX1" fmla="*/ 2857500 w 6353175"/>
              <a:gd name="connsiteY1" fmla="*/ 1071563 h 4972578"/>
              <a:gd name="connsiteX2" fmla="*/ 3019426 w 6353175"/>
              <a:gd name="connsiteY2" fmla="*/ 1066801 h 4972578"/>
              <a:gd name="connsiteX3" fmla="*/ 3281362 w 6353175"/>
              <a:gd name="connsiteY3" fmla="*/ 757238 h 4972578"/>
              <a:gd name="connsiteX4" fmla="*/ 3243263 w 6353175"/>
              <a:gd name="connsiteY4" fmla="*/ 657225 h 4972578"/>
              <a:gd name="connsiteX5" fmla="*/ 3371851 w 6353175"/>
              <a:gd name="connsiteY5" fmla="*/ 533400 h 4972578"/>
              <a:gd name="connsiteX6" fmla="*/ 3500438 w 6353175"/>
              <a:gd name="connsiteY6" fmla="*/ 600075 h 4972578"/>
              <a:gd name="connsiteX7" fmla="*/ 3562351 w 6353175"/>
              <a:gd name="connsiteY7" fmla="*/ 533400 h 4972578"/>
              <a:gd name="connsiteX8" fmla="*/ 3648075 w 6353175"/>
              <a:gd name="connsiteY8" fmla="*/ 481013 h 4972578"/>
              <a:gd name="connsiteX9" fmla="*/ 3843337 w 6353175"/>
              <a:gd name="connsiteY9" fmla="*/ 504826 h 4972578"/>
              <a:gd name="connsiteX10" fmla="*/ 4938713 w 6353175"/>
              <a:gd name="connsiteY10" fmla="*/ 0 h 4972578"/>
              <a:gd name="connsiteX11" fmla="*/ 5024438 w 6353175"/>
              <a:gd name="connsiteY11" fmla="*/ 271462 h 4972578"/>
              <a:gd name="connsiteX12" fmla="*/ 5348287 w 6353175"/>
              <a:gd name="connsiteY12" fmla="*/ 180975 h 4972578"/>
              <a:gd name="connsiteX13" fmla="*/ 5467351 w 6353175"/>
              <a:gd name="connsiteY13" fmla="*/ 390525 h 4972578"/>
              <a:gd name="connsiteX14" fmla="*/ 5691188 w 6353175"/>
              <a:gd name="connsiteY14" fmla="*/ 280988 h 4972578"/>
              <a:gd name="connsiteX15" fmla="*/ 5743575 w 6353175"/>
              <a:gd name="connsiteY15" fmla="*/ 571499 h 4972578"/>
              <a:gd name="connsiteX16" fmla="*/ 5605462 w 6353175"/>
              <a:gd name="connsiteY16" fmla="*/ 985837 h 4972578"/>
              <a:gd name="connsiteX17" fmla="*/ 4757738 w 6353175"/>
              <a:gd name="connsiteY17" fmla="*/ 947737 h 4972578"/>
              <a:gd name="connsiteX18" fmla="*/ 4643437 w 6353175"/>
              <a:gd name="connsiteY18" fmla="*/ 1090611 h 4972578"/>
              <a:gd name="connsiteX19" fmla="*/ 4595812 w 6353175"/>
              <a:gd name="connsiteY19" fmla="*/ 1166812 h 4972578"/>
              <a:gd name="connsiteX20" fmla="*/ 4114801 w 6353175"/>
              <a:gd name="connsiteY20" fmla="*/ 1228724 h 4972578"/>
              <a:gd name="connsiteX21" fmla="*/ 4124325 w 6353175"/>
              <a:gd name="connsiteY21" fmla="*/ 1400175 h 4972578"/>
              <a:gd name="connsiteX22" fmla="*/ 3938587 w 6353175"/>
              <a:gd name="connsiteY22" fmla="*/ 1338261 h 4972578"/>
              <a:gd name="connsiteX23" fmla="*/ 3657600 w 6353175"/>
              <a:gd name="connsiteY23" fmla="*/ 1438274 h 4972578"/>
              <a:gd name="connsiteX24" fmla="*/ 3595688 w 6353175"/>
              <a:gd name="connsiteY24" fmla="*/ 1562100 h 4972578"/>
              <a:gd name="connsiteX25" fmla="*/ 4381500 w 6353175"/>
              <a:gd name="connsiteY25" fmla="*/ 1843087 h 4972578"/>
              <a:gd name="connsiteX26" fmla="*/ 4495800 w 6353175"/>
              <a:gd name="connsiteY26" fmla="*/ 1914524 h 4972578"/>
              <a:gd name="connsiteX27" fmla="*/ 5277380 w 6353175"/>
              <a:gd name="connsiteY27" fmla="*/ 2509307 h 4972578"/>
              <a:gd name="connsiteX28" fmla="*/ 5643562 w 6353175"/>
              <a:gd name="connsiteY28" fmla="*/ 1847849 h 4972578"/>
              <a:gd name="connsiteX29" fmla="*/ 5824538 w 6353175"/>
              <a:gd name="connsiteY29" fmla="*/ 1862136 h 4972578"/>
              <a:gd name="connsiteX30" fmla="*/ 6353175 w 6353175"/>
              <a:gd name="connsiteY30" fmla="*/ 2109787 h 4972578"/>
              <a:gd name="connsiteX31" fmla="*/ 6082242 w 6353175"/>
              <a:gd name="connsiteY31" fmla="*/ 4129616 h 4972578"/>
              <a:gd name="connsiteX32" fmla="*/ 1072620 w 6353175"/>
              <a:gd name="connsiteY32" fmla="*/ 4972578 h 4972578"/>
              <a:gd name="connsiteX33" fmla="*/ 595313 w 6353175"/>
              <a:gd name="connsiteY33" fmla="*/ 4529138 h 4972578"/>
              <a:gd name="connsiteX34" fmla="*/ 180976 w 6353175"/>
              <a:gd name="connsiteY34" fmla="*/ 4433887 h 4972578"/>
              <a:gd name="connsiteX35" fmla="*/ 14288 w 6353175"/>
              <a:gd name="connsiteY35" fmla="*/ 4424362 h 4972578"/>
              <a:gd name="connsiteX36" fmla="*/ 0 w 6353175"/>
              <a:gd name="connsiteY36" fmla="*/ 4186238 h 4972578"/>
              <a:gd name="connsiteX37" fmla="*/ 23813 w 6353175"/>
              <a:gd name="connsiteY37" fmla="*/ 3748088 h 4972578"/>
              <a:gd name="connsiteX38" fmla="*/ 52388 w 6353175"/>
              <a:gd name="connsiteY38" fmla="*/ 3267076 h 4972578"/>
              <a:gd name="connsiteX39" fmla="*/ 733426 w 6353175"/>
              <a:gd name="connsiteY39" fmla="*/ 2409826 h 4972578"/>
              <a:gd name="connsiteX40" fmla="*/ 957263 w 6353175"/>
              <a:gd name="connsiteY40" fmla="*/ 2481263 h 4972578"/>
              <a:gd name="connsiteX41" fmla="*/ 1057275 w 6353175"/>
              <a:gd name="connsiteY41" fmla="*/ 2219325 h 4972578"/>
              <a:gd name="connsiteX42" fmla="*/ 1585913 w 6353175"/>
              <a:gd name="connsiteY42" fmla="*/ 2357438 h 4972578"/>
              <a:gd name="connsiteX43" fmla="*/ 1800225 w 6353175"/>
              <a:gd name="connsiteY43" fmla="*/ 1757363 h 4972578"/>
              <a:gd name="connsiteX44" fmla="*/ 2338388 w 6353175"/>
              <a:gd name="connsiteY44" fmla="*/ 1814513 h 4972578"/>
              <a:gd name="connsiteX45" fmla="*/ 2605088 w 6353175"/>
              <a:gd name="connsiteY45" fmla="*/ 1633538 h 4972578"/>
              <a:gd name="connsiteX46" fmla="*/ 2772833 w 6353175"/>
              <a:gd name="connsiteY46" fmla="*/ 1480607 h 4972578"/>
              <a:gd name="connsiteX0" fmla="*/ 2839507 w 6419849"/>
              <a:gd name="connsiteY0" fmla="*/ 1480607 h 4972578"/>
              <a:gd name="connsiteX1" fmla="*/ 2924174 w 6419849"/>
              <a:gd name="connsiteY1" fmla="*/ 1071563 h 4972578"/>
              <a:gd name="connsiteX2" fmla="*/ 3086100 w 6419849"/>
              <a:gd name="connsiteY2" fmla="*/ 1066801 h 4972578"/>
              <a:gd name="connsiteX3" fmla="*/ 3348036 w 6419849"/>
              <a:gd name="connsiteY3" fmla="*/ 757238 h 4972578"/>
              <a:gd name="connsiteX4" fmla="*/ 3309937 w 6419849"/>
              <a:gd name="connsiteY4" fmla="*/ 657225 h 4972578"/>
              <a:gd name="connsiteX5" fmla="*/ 3438525 w 6419849"/>
              <a:gd name="connsiteY5" fmla="*/ 533400 h 4972578"/>
              <a:gd name="connsiteX6" fmla="*/ 3567112 w 6419849"/>
              <a:gd name="connsiteY6" fmla="*/ 600075 h 4972578"/>
              <a:gd name="connsiteX7" fmla="*/ 3629025 w 6419849"/>
              <a:gd name="connsiteY7" fmla="*/ 533400 h 4972578"/>
              <a:gd name="connsiteX8" fmla="*/ 3714749 w 6419849"/>
              <a:gd name="connsiteY8" fmla="*/ 481013 h 4972578"/>
              <a:gd name="connsiteX9" fmla="*/ 3910011 w 6419849"/>
              <a:gd name="connsiteY9" fmla="*/ 504826 h 4972578"/>
              <a:gd name="connsiteX10" fmla="*/ 5005387 w 6419849"/>
              <a:gd name="connsiteY10" fmla="*/ 0 h 4972578"/>
              <a:gd name="connsiteX11" fmla="*/ 5091112 w 6419849"/>
              <a:gd name="connsiteY11" fmla="*/ 271462 h 4972578"/>
              <a:gd name="connsiteX12" fmla="*/ 5414961 w 6419849"/>
              <a:gd name="connsiteY12" fmla="*/ 180975 h 4972578"/>
              <a:gd name="connsiteX13" fmla="*/ 5534025 w 6419849"/>
              <a:gd name="connsiteY13" fmla="*/ 390525 h 4972578"/>
              <a:gd name="connsiteX14" fmla="*/ 5757862 w 6419849"/>
              <a:gd name="connsiteY14" fmla="*/ 280988 h 4972578"/>
              <a:gd name="connsiteX15" fmla="*/ 5810249 w 6419849"/>
              <a:gd name="connsiteY15" fmla="*/ 571499 h 4972578"/>
              <a:gd name="connsiteX16" fmla="*/ 5672136 w 6419849"/>
              <a:gd name="connsiteY16" fmla="*/ 985837 h 4972578"/>
              <a:gd name="connsiteX17" fmla="*/ 4824412 w 6419849"/>
              <a:gd name="connsiteY17" fmla="*/ 947737 h 4972578"/>
              <a:gd name="connsiteX18" fmla="*/ 4710111 w 6419849"/>
              <a:gd name="connsiteY18" fmla="*/ 1090611 h 4972578"/>
              <a:gd name="connsiteX19" fmla="*/ 4662486 w 6419849"/>
              <a:gd name="connsiteY19" fmla="*/ 1166812 h 4972578"/>
              <a:gd name="connsiteX20" fmla="*/ 4181475 w 6419849"/>
              <a:gd name="connsiteY20" fmla="*/ 1228724 h 4972578"/>
              <a:gd name="connsiteX21" fmla="*/ 4190999 w 6419849"/>
              <a:gd name="connsiteY21" fmla="*/ 1400175 h 4972578"/>
              <a:gd name="connsiteX22" fmla="*/ 4005261 w 6419849"/>
              <a:gd name="connsiteY22" fmla="*/ 1338261 h 4972578"/>
              <a:gd name="connsiteX23" fmla="*/ 3724274 w 6419849"/>
              <a:gd name="connsiteY23" fmla="*/ 1438274 h 4972578"/>
              <a:gd name="connsiteX24" fmla="*/ 3662362 w 6419849"/>
              <a:gd name="connsiteY24" fmla="*/ 1562100 h 4972578"/>
              <a:gd name="connsiteX25" fmla="*/ 4448174 w 6419849"/>
              <a:gd name="connsiteY25" fmla="*/ 1843087 h 4972578"/>
              <a:gd name="connsiteX26" fmla="*/ 4562474 w 6419849"/>
              <a:gd name="connsiteY26" fmla="*/ 1914524 h 4972578"/>
              <a:gd name="connsiteX27" fmla="*/ 5344054 w 6419849"/>
              <a:gd name="connsiteY27" fmla="*/ 2509307 h 4972578"/>
              <a:gd name="connsiteX28" fmla="*/ 5710236 w 6419849"/>
              <a:gd name="connsiteY28" fmla="*/ 1847849 h 4972578"/>
              <a:gd name="connsiteX29" fmla="*/ 5891212 w 6419849"/>
              <a:gd name="connsiteY29" fmla="*/ 1862136 h 4972578"/>
              <a:gd name="connsiteX30" fmla="*/ 6419849 w 6419849"/>
              <a:gd name="connsiteY30" fmla="*/ 2109787 h 4972578"/>
              <a:gd name="connsiteX31" fmla="*/ 6148916 w 6419849"/>
              <a:gd name="connsiteY31" fmla="*/ 4129616 h 4972578"/>
              <a:gd name="connsiteX32" fmla="*/ 1139294 w 6419849"/>
              <a:gd name="connsiteY32" fmla="*/ 4972578 h 4972578"/>
              <a:gd name="connsiteX33" fmla="*/ 661987 w 6419849"/>
              <a:gd name="connsiteY33" fmla="*/ 4529138 h 4972578"/>
              <a:gd name="connsiteX34" fmla="*/ 247650 w 6419849"/>
              <a:gd name="connsiteY34" fmla="*/ 4433887 h 4972578"/>
              <a:gd name="connsiteX35" fmla="*/ 80962 w 6419849"/>
              <a:gd name="connsiteY35" fmla="*/ 4424362 h 4972578"/>
              <a:gd name="connsiteX36" fmla="*/ 66674 w 6419849"/>
              <a:gd name="connsiteY36" fmla="*/ 4186238 h 4972578"/>
              <a:gd name="connsiteX37" fmla="*/ 0 w 6419849"/>
              <a:gd name="connsiteY37" fmla="*/ 3729038 h 4972578"/>
              <a:gd name="connsiteX38" fmla="*/ 119062 w 6419849"/>
              <a:gd name="connsiteY38" fmla="*/ 3267076 h 4972578"/>
              <a:gd name="connsiteX39" fmla="*/ 800100 w 6419849"/>
              <a:gd name="connsiteY39" fmla="*/ 2409826 h 4972578"/>
              <a:gd name="connsiteX40" fmla="*/ 1023937 w 6419849"/>
              <a:gd name="connsiteY40" fmla="*/ 2481263 h 4972578"/>
              <a:gd name="connsiteX41" fmla="*/ 1123949 w 6419849"/>
              <a:gd name="connsiteY41" fmla="*/ 2219325 h 4972578"/>
              <a:gd name="connsiteX42" fmla="*/ 1652587 w 6419849"/>
              <a:gd name="connsiteY42" fmla="*/ 2357438 h 4972578"/>
              <a:gd name="connsiteX43" fmla="*/ 1866899 w 6419849"/>
              <a:gd name="connsiteY43" fmla="*/ 1757363 h 4972578"/>
              <a:gd name="connsiteX44" fmla="*/ 2405062 w 6419849"/>
              <a:gd name="connsiteY44" fmla="*/ 1814513 h 4972578"/>
              <a:gd name="connsiteX45" fmla="*/ 2671762 w 6419849"/>
              <a:gd name="connsiteY45" fmla="*/ 1633538 h 4972578"/>
              <a:gd name="connsiteX46" fmla="*/ 2839507 w 6419849"/>
              <a:gd name="connsiteY46" fmla="*/ 1480607 h 4972578"/>
              <a:gd name="connsiteX0" fmla="*/ 2839507 w 6419849"/>
              <a:gd name="connsiteY0" fmla="*/ 1480607 h 4972578"/>
              <a:gd name="connsiteX1" fmla="*/ 2924174 w 6419849"/>
              <a:gd name="connsiteY1" fmla="*/ 1071563 h 4972578"/>
              <a:gd name="connsiteX2" fmla="*/ 3086100 w 6419849"/>
              <a:gd name="connsiteY2" fmla="*/ 1066801 h 4972578"/>
              <a:gd name="connsiteX3" fmla="*/ 3348036 w 6419849"/>
              <a:gd name="connsiteY3" fmla="*/ 757238 h 4972578"/>
              <a:gd name="connsiteX4" fmla="*/ 3309937 w 6419849"/>
              <a:gd name="connsiteY4" fmla="*/ 657225 h 4972578"/>
              <a:gd name="connsiteX5" fmla="*/ 3438525 w 6419849"/>
              <a:gd name="connsiteY5" fmla="*/ 533400 h 4972578"/>
              <a:gd name="connsiteX6" fmla="*/ 3567112 w 6419849"/>
              <a:gd name="connsiteY6" fmla="*/ 600075 h 4972578"/>
              <a:gd name="connsiteX7" fmla="*/ 3629025 w 6419849"/>
              <a:gd name="connsiteY7" fmla="*/ 533400 h 4972578"/>
              <a:gd name="connsiteX8" fmla="*/ 3714749 w 6419849"/>
              <a:gd name="connsiteY8" fmla="*/ 481013 h 4972578"/>
              <a:gd name="connsiteX9" fmla="*/ 3910011 w 6419849"/>
              <a:gd name="connsiteY9" fmla="*/ 504826 h 4972578"/>
              <a:gd name="connsiteX10" fmla="*/ 5005387 w 6419849"/>
              <a:gd name="connsiteY10" fmla="*/ 0 h 4972578"/>
              <a:gd name="connsiteX11" fmla="*/ 5091112 w 6419849"/>
              <a:gd name="connsiteY11" fmla="*/ 271462 h 4972578"/>
              <a:gd name="connsiteX12" fmla="*/ 5414961 w 6419849"/>
              <a:gd name="connsiteY12" fmla="*/ 180975 h 4972578"/>
              <a:gd name="connsiteX13" fmla="*/ 5534025 w 6419849"/>
              <a:gd name="connsiteY13" fmla="*/ 390525 h 4972578"/>
              <a:gd name="connsiteX14" fmla="*/ 5757862 w 6419849"/>
              <a:gd name="connsiteY14" fmla="*/ 280988 h 4972578"/>
              <a:gd name="connsiteX15" fmla="*/ 5810249 w 6419849"/>
              <a:gd name="connsiteY15" fmla="*/ 571499 h 4972578"/>
              <a:gd name="connsiteX16" fmla="*/ 5672136 w 6419849"/>
              <a:gd name="connsiteY16" fmla="*/ 985837 h 4972578"/>
              <a:gd name="connsiteX17" fmla="*/ 4824412 w 6419849"/>
              <a:gd name="connsiteY17" fmla="*/ 947737 h 4972578"/>
              <a:gd name="connsiteX18" fmla="*/ 4710111 w 6419849"/>
              <a:gd name="connsiteY18" fmla="*/ 1090611 h 4972578"/>
              <a:gd name="connsiteX19" fmla="*/ 4662486 w 6419849"/>
              <a:gd name="connsiteY19" fmla="*/ 1166812 h 4972578"/>
              <a:gd name="connsiteX20" fmla="*/ 4181475 w 6419849"/>
              <a:gd name="connsiteY20" fmla="*/ 1228724 h 4972578"/>
              <a:gd name="connsiteX21" fmla="*/ 4190999 w 6419849"/>
              <a:gd name="connsiteY21" fmla="*/ 1400175 h 4972578"/>
              <a:gd name="connsiteX22" fmla="*/ 4005261 w 6419849"/>
              <a:gd name="connsiteY22" fmla="*/ 1338261 h 4972578"/>
              <a:gd name="connsiteX23" fmla="*/ 3724274 w 6419849"/>
              <a:gd name="connsiteY23" fmla="*/ 1438274 h 4972578"/>
              <a:gd name="connsiteX24" fmla="*/ 3662362 w 6419849"/>
              <a:gd name="connsiteY24" fmla="*/ 1562100 h 4972578"/>
              <a:gd name="connsiteX25" fmla="*/ 4448174 w 6419849"/>
              <a:gd name="connsiteY25" fmla="*/ 1843087 h 4972578"/>
              <a:gd name="connsiteX26" fmla="*/ 4562474 w 6419849"/>
              <a:gd name="connsiteY26" fmla="*/ 1914524 h 4972578"/>
              <a:gd name="connsiteX27" fmla="*/ 5344054 w 6419849"/>
              <a:gd name="connsiteY27" fmla="*/ 2509307 h 4972578"/>
              <a:gd name="connsiteX28" fmla="*/ 5710236 w 6419849"/>
              <a:gd name="connsiteY28" fmla="*/ 1847849 h 4972578"/>
              <a:gd name="connsiteX29" fmla="*/ 5891212 w 6419849"/>
              <a:gd name="connsiteY29" fmla="*/ 1862136 h 4972578"/>
              <a:gd name="connsiteX30" fmla="*/ 6419849 w 6419849"/>
              <a:gd name="connsiteY30" fmla="*/ 2109787 h 4972578"/>
              <a:gd name="connsiteX31" fmla="*/ 6148916 w 6419849"/>
              <a:gd name="connsiteY31" fmla="*/ 4129616 h 4972578"/>
              <a:gd name="connsiteX32" fmla="*/ 1139294 w 6419849"/>
              <a:gd name="connsiteY32" fmla="*/ 4972578 h 4972578"/>
              <a:gd name="connsiteX33" fmla="*/ 661987 w 6419849"/>
              <a:gd name="connsiteY33" fmla="*/ 4529138 h 4972578"/>
              <a:gd name="connsiteX34" fmla="*/ 247650 w 6419849"/>
              <a:gd name="connsiteY34" fmla="*/ 4433887 h 4972578"/>
              <a:gd name="connsiteX35" fmla="*/ 80962 w 6419849"/>
              <a:gd name="connsiteY35" fmla="*/ 4424362 h 4972578"/>
              <a:gd name="connsiteX36" fmla="*/ 66674 w 6419849"/>
              <a:gd name="connsiteY36" fmla="*/ 4186238 h 4972578"/>
              <a:gd name="connsiteX37" fmla="*/ 52387 w 6419849"/>
              <a:gd name="connsiteY37" fmla="*/ 4067175 h 4972578"/>
              <a:gd name="connsiteX38" fmla="*/ 0 w 6419849"/>
              <a:gd name="connsiteY38" fmla="*/ 3729038 h 4972578"/>
              <a:gd name="connsiteX39" fmla="*/ 119062 w 6419849"/>
              <a:gd name="connsiteY39" fmla="*/ 3267076 h 4972578"/>
              <a:gd name="connsiteX40" fmla="*/ 800100 w 6419849"/>
              <a:gd name="connsiteY40" fmla="*/ 2409826 h 4972578"/>
              <a:gd name="connsiteX41" fmla="*/ 1023937 w 6419849"/>
              <a:gd name="connsiteY41" fmla="*/ 2481263 h 4972578"/>
              <a:gd name="connsiteX42" fmla="*/ 1123949 w 6419849"/>
              <a:gd name="connsiteY42" fmla="*/ 2219325 h 4972578"/>
              <a:gd name="connsiteX43" fmla="*/ 1652587 w 6419849"/>
              <a:gd name="connsiteY43" fmla="*/ 2357438 h 4972578"/>
              <a:gd name="connsiteX44" fmla="*/ 1866899 w 6419849"/>
              <a:gd name="connsiteY44" fmla="*/ 1757363 h 4972578"/>
              <a:gd name="connsiteX45" fmla="*/ 2405062 w 6419849"/>
              <a:gd name="connsiteY45" fmla="*/ 1814513 h 4972578"/>
              <a:gd name="connsiteX46" fmla="*/ 2671762 w 6419849"/>
              <a:gd name="connsiteY46" fmla="*/ 1633538 h 4972578"/>
              <a:gd name="connsiteX47" fmla="*/ 2839507 w 6419849"/>
              <a:gd name="connsiteY47" fmla="*/ 1480607 h 4972578"/>
              <a:gd name="connsiteX0" fmla="*/ 2839507 w 6419849"/>
              <a:gd name="connsiteY0" fmla="*/ 1480607 h 4972578"/>
              <a:gd name="connsiteX1" fmla="*/ 2924174 w 6419849"/>
              <a:gd name="connsiteY1" fmla="*/ 1071563 h 4972578"/>
              <a:gd name="connsiteX2" fmla="*/ 3086100 w 6419849"/>
              <a:gd name="connsiteY2" fmla="*/ 1066801 h 4972578"/>
              <a:gd name="connsiteX3" fmla="*/ 3348036 w 6419849"/>
              <a:gd name="connsiteY3" fmla="*/ 757238 h 4972578"/>
              <a:gd name="connsiteX4" fmla="*/ 3309937 w 6419849"/>
              <a:gd name="connsiteY4" fmla="*/ 657225 h 4972578"/>
              <a:gd name="connsiteX5" fmla="*/ 3438525 w 6419849"/>
              <a:gd name="connsiteY5" fmla="*/ 533400 h 4972578"/>
              <a:gd name="connsiteX6" fmla="*/ 3567112 w 6419849"/>
              <a:gd name="connsiteY6" fmla="*/ 600075 h 4972578"/>
              <a:gd name="connsiteX7" fmla="*/ 3629025 w 6419849"/>
              <a:gd name="connsiteY7" fmla="*/ 533400 h 4972578"/>
              <a:gd name="connsiteX8" fmla="*/ 3714749 w 6419849"/>
              <a:gd name="connsiteY8" fmla="*/ 481013 h 4972578"/>
              <a:gd name="connsiteX9" fmla="*/ 3910011 w 6419849"/>
              <a:gd name="connsiteY9" fmla="*/ 504826 h 4972578"/>
              <a:gd name="connsiteX10" fmla="*/ 5005387 w 6419849"/>
              <a:gd name="connsiteY10" fmla="*/ 0 h 4972578"/>
              <a:gd name="connsiteX11" fmla="*/ 5091112 w 6419849"/>
              <a:gd name="connsiteY11" fmla="*/ 271462 h 4972578"/>
              <a:gd name="connsiteX12" fmla="*/ 5414961 w 6419849"/>
              <a:gd name="connsiteY12" fmla="*/ 180975 h 4972578"/>
              <a:gd name="connsiteX13" fmla="*/ 5534025 w 6419849"/>
              <a:gd name="connsiteY13" fmla="*/ 390525 h 4972578"/>
              <a:gd name="connsiteX14" fmla="*/ 5757862 w 6419849"/>
              <a:gd name="connsiteY14" fmla="*/ 280988 h 4972578"/>
              <a:gd name="connsiteX15" fmla="*/ 5810249 w 6419849"/>
              <a:gd name="connsiteY15" fmla="*/ 571499 h 4972578"/>
              <a:gd name="connsiteX16" fmla="*/ 5672136 w 6419849"/>
              <a:gd name="connsiteY16" fmla="*/ 985837 h 4972578"/>
              <a:gd name="connsiteX17" fmla="*/ 4824412 w 6419849"/>
              <a:gd name="connsiteY17" fmla="*/ 947737 h 4972578"/>
              <a:gd name="connsiteX18" fmla="*/ 4710111 w 6419849"/>
              <a:gd name="connsiteY18" fmla="*/ 1090611 h 4972578"/>
              <a:gd name="connsiteX19" fmla="*/ 4662486 w 6419849"/>
              <a:gd name="connsiteY19" fmla="*/ 1166812 h 4972578"/>
              <a:gd name="connsiteX20" fmla="*/ 4181475 w 6419849"/>
              <a:gd name="connsiteY20" fmla="*/ 1228724 h 4972578"/>
              <a:gd name="connsiteX21" fmla="*/ 4190999 w 6419849"/>
              <a:gd name="connsiteY21" fmla="*/ 1400175 h 4972578"/>
              <a:gd name="connsiteX22" fmla="*/ 4005261 w 6419849"/>
              <a:gd name="connsiteY22" fmla="*/ 1338261 h 4972578"/>
              <a:gd name="connsiteX23" fmla="*/ 3724274 w 6419849"/>
              <a:gd name="connsiteY23" fmla="*/ 1438274 h 4972578"/>
              <a:gd name="connsiteX24" fmla="*/ 3662362 w 6419849"/>
              <a:gd name="connsiteY24" fmla="*/ 1562100 h 4972578"/>
              <a:gd name="connsiteX25" fmla="*/ 4448174 w 6419849"/>
              <a:gd name="connsiteY25" fmla="*/ 1843087 h 4972578"/>
              <a:gd name="connsiteX26" fmla="*/ 4562474 w 6419849"/>
              <a:gd name="connsiteY26" fmla="*/ 1914524 h 4972578"/>
              <a:gd name="connsiteX27" fmla="*/ 5344054 w 6419849"/>
              <a:gd name="connsiteY27" fmla="*/ 2509307 h 4972578"/>
              <a:gd name="connsiteX28" fmla="*/ 5710236 w 6419849"/>
              <a:gd name="connsiteY28" fmla="*/ 1847849 h 4972578"/>
              <a:gd name="connsiteX29" fmla="*/ 5891212 w 6419849"/>
              <a:gd name="connsiteY29" fmla="*/ 1862136 h 4972578"/>
              <a:gd name="connsiteX30" fmla="*/ 6419849 w 6419849"/>
              <a:gd name="connsiteY30" fmla="*/ 2109787 h 4972578"/>
              <a:gd name="connsiteX31" fmla="*/ 6148916 w 6419849"/>
              <a:gd name="connsiteY31" fmla="*/ 4129616 h 4972578"/>
              <a:gd name="connsiteX32" fmla="*/ 1139294 w 6419849"/>
              <a:gd name="connsiteY32" fmla="*/ 4972578 h 4972578"/>
              <a:gd name="connsiteX33" fmla="*/ 661987 w 6419849"/>
              <a:gd name="connsiteY33" fmla="*/ 4529138 h 4972578"/>
              <a:gd name="connsiteX34" fmla="*/ 247650 w 6419849"/>
              <a:gd name="connsiteY34" fmla="*/ 4433887 h 4972578"/>
              <a:gd name="connsiteX35" fmla="*/ 80962 w 6419849"/>
              <a:gd name="connsiteY35" fmla="*/ 4424362 h 4972578"/>
              <a:gd name="connsiteX36" fmla="*/ 66674 w 6419849"/>
              <a:gd name="connsiteY36" fmla="*/ 4186238 h 4972578"/>
              <a:gd name="connsiteX37" fmla="*/ 33337 w 6419849"/>
              <a:gd name="connsiteY37" fmla="*/ 4052888 h 4972578"/>
              <a:gd name="connsiteX38" fmla="*/ 0 w 6419849"/>
              <a:gd name="connsiteY38" fmla="*/ 3729038 h 4972578"/>
              <a:gd name="connsiteX39" fmla="*/ 119062 w 6419849"/>
              <a:gd name="connsiteY39" fmla="*/ 3267076 h 4972578"/>
              <a:gd name="connsiteX40" fmla="*/ 800100 w 6419849"/>
              <a:gd name="connsiteY40" fmla="*/ 2409826 h 4972578"/>
              <a:gd name="connsiteX41" fmla="*/ 1023937 w 6419849"/>
              <a:gd name="connsiteY41" fmla="*/ 2481263 h 4972578"/>
              <a:gd name="connsiteX42" fmla="*/ 1123949 w 6419849"/>
              <a:gd name="connsiteY42" fmla="*/ 2219325 h 4972578"/>
              <a:gd name="connsiteX43" fmla="*/ 1652587 w 6419849"/>
              <a:gd name="connsiteY43" fmla="*/ 2357438 h 4972578"/>
              <a:gd name="connsiteX44" fmla="*/ 1866899 w 6419849"/>
              <a:gd name="connsiteY44" fmla="*/ 1757363 h 4972578"/>
              <a:gd name="connsiteX45" fmla="*/ 2405062 w 6419849"/>
              <a:gd name="connsiteY45" fmla="*/ 1814513 h 4972578"/>
              <a:gd name="connsiteX46" fmla="*/ 2671762 w 6419849"/>
              <a:gd name="connsiteY46" fmla="*/ 1633538 h 4972578"/>
              <a:gd name="connsiteX47" fmla="*/ 2839507 w 6419849"/>
              <a:gd name="connsiteY47" fmla="*/ 1480607 h 4972578"/>
              <a:gd name="connsiteX0" fmla="*/ 2839507 w 6419849"/>
              <a:gd name="connsiteY0" fmla="*/ 1480607 h 4972578"/>
              <a:gd name="connsiteX1" fmla="*/ 2924174 w 6419849"/>
              <a:gd name="connsiteY1" fmla="*/ 1071563 h 4972578"/>
              <a:gd name="connsiteX2" fmla="*/ 3086100 w 6419849"/>
              <a:gd name="connsiteY2" fmla="*/ 1066801 h 4972578"/>
              <a:gd name="connsiteX3" fmla="*/ 3348036 w 6419849"/>
              <a:gd name="connsiteY3" fmla="*/ 757238 h 4972578"/>
              <a:gd name="connsiteX4" fmla="*/ 3309937 w 6419849"/>
              <a:gd name="connsiteY4" fmla="*/ 657225 h 4972578"/>
              <a:gd name="connsiteX5" fmla="*/ 3438525 w 6419849"/>
              <a:gd name="connsiteY5" fmla="*/ 533400 h 4972578"/>
              <a:gd name="connsiteX6" fmla="*/ 3567112 w 6419849"/>
              <a:gd name="connsiteY6" fmla="*/ 600075 h 4972578"/>
              <a:gd name="connsiteX7" fmla="*/ 3629025 w 6419849"/>
              <a:gd name="connsiteY7" fmla="*/ 533400 h 4972578"/>
              <a:gd name="connsiteX8" fmla="*/ 3714749 w 6419849"/>
              <a:gd name="connsiteY8" fmla="*/ 481013 h 4972578"/>
              <a:gd name="connsiteX9" fmla="*/ 3910011 w 6419849"/>
              <a:gd name="connsiteY9" fmla="*/ 504826 h 4972578"/>
              <a:gd name="connsiteX10" fmla="*/ 5005387 w 6419849"/>
              <a:gd name="connsiteY10" fmla="*/ 0 h 4972578"/>
              <a:gd name="connsiteX11" fmla="*/ 5091112 w 6419849"/>
              <a:gd name="connsiteY11" fmla="*/ 271462 h 4972578"/>
              <a:gd name="connsiteX12" fmla="*/ 5414961 w 6419849"/>
              <a:gd name="connsiteY12" fmla="*/ 180975 h 4972578"/>
              <a:gd name="connsiteX13" fmla="*/ 5534025 w 6419849"/>
              <a:gd name="connsiteY13" fmla="*/ 390525 h 4972578"/>
              <a:gd name="connsiteX14" fmla="*/ 5757862 w 6419849"/>
              <a:gd name="connsiteY14" fmla="*/ 280988 h 4972578"/>
              <a:gd name="connsiteX15" fmla="*/ 5810249 w 6419849"/>
              <a:gd name="connsiteY15" fmla="*/ 571499 h 4972578"/>
              <a:gd name="connsiteX16" fmla="*/ 5672136 w 6419849"/>
              <a:gd name="connsiteY16" fmla="*/ 985837 h 4972578"/>
              <a:gd name="connsiteX17" fmla="*/ 4824412 w 6419849"/>
              <a:gd name="connsiteY17" fmla="*/ 947737 h 4972578"/>
              <a:gd name="connsiteX18" fmla="*/ 4710111 w 6419849"/>
              <a:gd name="connsiteY18" fmla="*/ 1090611 h 4972578"/>
              <a:gd name="connsiteX19" fmla="*/ 4662486 w 6419849"/>
              <a:gd name="connsiteY19" fmla="*/ 1166812 h 4972578"/>
              <a:gd name="connsiteX20" fmla="*/ 4181475 w 6419849"/>
              <a:gd name="connsiteY20" fmla="*/ 1228724 h 4972578"/>
              <a:gd name="connsiteX21" fmla="*/ 4190999 w 6419849"/>
              <a:gd name="connsiteY21" fmla="*/ 1400175 h 4972578"/>
              <a:gd name="connsiteX22" fmla="*/ 4005261 w 6419849"/>
              <a:gd name="connsiteY22" fmla="*/ 1338261 h 4972578"/>
              <a:gd name="connsiteX23" fmla="*/ 3724274 w 6419849"/>
              <a:gd name="connsiteY23" fmla="*/ 1438274 h 4972578"/>
              <a:gd name="connsiteX24" fmla="*/ 3662362 w 6419849"/>
              <a:gd name="connsiteY24" fmla="*/ 1562100 h 4972578"/>
              <a:gd name="connsiteX25" fmla="*/ 4448174 w 6419849"/>
              <a:gd name="connsiteY25" fmla="*/ 1843087 h 4972578"/>
              <a:gd name="connsiteX26" fmla="*/ 4562474 w 6419849"/>
              <a:gd name="connsiteY26" fmla="*/ 1914524 h 4972578"/>
              <a:gd name="connsiteX27" fmla="*/ 5344054 w 6419849"/>
              <a:gd name="connsiteY27" fmla="*/ 2509307 h 4972578"/>
              <a:gd name="connsiteX28" fmla="*/ 5710236 w 6419849"/>
              <a:gd name="connsiteY28" fmla="*/ 1847849 h 4972578"/>
              <a:gd name="connsiteX29" fmla="*/ 5891212 w 6419849"/>
              <a:gd name="connsiteY29" fmla="*/ 1862136 h 4972578"/>
              <a:gd name="connsiteX30" fmla="*/ 6419849 w 6419849"/>
              <a:gd name="connsiteY30" fmla="*/ 2109787 h 4972578"/>
              <a:gd name="connsiteX31" fmla="*/ 6148916 w 6419849"/>
              <a:gd name="connsiteY31" fmla="*/ 4129616 h 4972578"/>
              <a:gd name="connsiteX32" fmla="*/ 1139294 w 6419849"/>
              <a:gd name="connsiteY32" fmla="*/ 4972578 h 4972578"/>
              <a:gd name="connsiteX33" fmla="*/ 661987 w 6419849"/>
              <a:gd name="connsiteY33" fmla="*/ 4529138 h 4972578"/>
              <a:gd name="connsiteX34" fmla="*/ 247650 w 6419849"/>
              <a:gd name="connsiteY34" fmla="*/ 4433887 h 4972578"/>
              <a:gd name="connsiteX35" fmla="*/ 80962 w 6419849"/>
              <a:gd name="connsiteY35" fmla="*/ 4424362 h 4972578"/>
              <a:gd name="connsiteX36" fmla="*/ 66674 w 6419849"/>
              <a:gd name="connsiteY36" fmla="*/ 4186238 h 4972578"/>
              <a:gd name="connsiteX37" fmla="*/ 47624 w 6419849"/>
              <a:gd name="connsiteY37" fmla="*/ 4133850 h 4972578"/>
              <a:gd name="connsiteX38" fmla="*/ 33337 w 6419849"/>
              <a:gd name="connsiteY38" fmla="*/ 4052888 h 4972578"/>
              <a:gd name="connsiteX39" fmla="*/ 0 w 6419849"/>
              <a:gd name="connsiteY39" fmla="*/ 3729038 h 4972578"/>
              <a:gd name="connsiteX40" fmla="*/ 119062 w 6419849"/>
              <a:gd name="connsiteY40" fmla="*/ 3267076 h 4972578"/>
              <a:gd name="connsiteX41" fmla="*/ 800100 w 6419849"/>
              <a:gd name="connsiteY41" fmla="*/ 2409826 h 4972578"/>
              <a:gd name="connsiteX42" fmla="*/ 1023937 w 6419849"/>
              <a:gd name="connsiteY42" fmla="*/ 2481263 h 4972578"/>
              <a:gd name="connsiteX43" fmla="*/ 1123949 w 6419849"/>
              <a:gd name="connsiteY43" fmla="*/ 2219325 h 4972578"/>
              <a:gd name="connsiteX44" fmla="*/ 1652587 w 6419849"/>
              <a:gd name="connsiteY44" fmla="*/ 2357438 h 4972578"/>
              <a:gd name="connsiteX45" fmla="*/ 1866899 w 6419849"/>
              <a:gd name="connsiteY45" fmla="*/ 1757363 h 4972578"/>
              <a:gd name="connsiteX46" fmla="*/ 2405062 w 6419849"/>
              <a:gd name="connsiteY46" fmla="*/ 1814513 h 4972578"/>
              <a:gd name="connsiteX47" fmla="*/ 2671762 w 6419849"/>
              <a:gd name="connsiteY47" fmla="*/ 1633538 h 4972578"/>
              <a:gd name="connsiteX48" fmla="*/ 2839507 w 6419849"/>
              <a:gd name="connsiteY4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1196445 w 6477000"/>
              <a:gd name="connsiteY32" fmla="*/ 4972578 h 4972578"/>
              <a:gd name="connsiteX33" fmla="*/ 719138 w 6477000"/>
              <a:gd name="connsiteY33" fmla="*/ 4529138 h 4972578"/>
              <a:gd name="connsiteX34" fmla="*/ 304801 w 6477000"/>
              <a:gd name="connsiteY34" fmla="*/ 4433887 h 4972578"/>
              <a:gd name="connsiteX35" fmla="*/ 138113 w 6477000"/>
              <a:gd name="connsiteY35" fmla="*/ 4424362 h 4972578"/>
              <a:gd name="connsiteX36" fmla="*/ 123825 w 6477000"/>
              <a:gd name="connsiteY36" fmla="*/ 4186238 h 4972578"/>
              <a:gd name="connsiteX37" fmla="*/ 0 w 6477000"/>
              <a:gd name="connsiteY37" fmla="*/ 4124325 h 4972578"/>
              <a:gd name="connsiteX38" fmla="*/ 90488 w 6477000"/>
              <a:gd name="connsiteY38" fmla="*/ 4052888 h 4972578"/>
              <a:gd name="connsiteX39" fmla="*/ 57151 w 6477000"/>
              <a:gd name="connsiteY39" fmla="*/ 3729038 h 4972578"/>
              <a:gd name="connsiteX40" fmla="*/ 176213 w 6477000"/>
              <a:gd name="connsiteY40" fmla="*/ 3267076 h 4972578"/>
              <a:gd name="connsiteX41" fmla="*/ 857251 w 6477000"/>
              <a:gd name="connsiteY41" fmla="*/ 2409826 h 4972578"/>
              <a:gd name="connsiteX42" fmla="*/ 1081088 w 6477000"/>
              <a:gd name="connsiteY42" fmla="*/ 2481263 h 4972578"/>
              <a:gd name="connsiteX43" fmla="*/ 1181100 w 6477000"/>
              <a:gd name="connsiteY43" fmla="*/ 2219325 h 4972578"/>
              <a:gd name="connsiteX44" fmla="*/ 1709738 w 6477000"/>
              <a:gd name="connsiteY44" fmla="*/ 2357438 h 4972578"/>
              <a:gd name="connsiteX45" fmla="*/ 1924050 w 6477000"/>
              <a:gd name="connsiteY45" fmla="*/ 1757363 h 4972578"/>
              <a:gd name="connsiteX46" fmla="*/ 2462213 w 6477000"/>
              <a:gd name="connsiteY46" fmla="*/ 1814513 h 4972578"/>
              <a:gd name="connsiteX47" fmla="*/ 2728913 w 6477000"/>
              <a:gd name="connsiteY47" fmla="*/ 1633538 h 4972578"/>
              <a:gd name="connsiteX48" fmla="*/ 2896658 w 6477000"/>
              <a:gd name="connsiteY4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3738 w 6477000"/>
              <a:gd name="connsiteY32" fmla="*/ 4629150 h 4972578"/>
              <a:gd name="connsiteX33" fmla="*/ 1196445 w 6477000"/>
              <a:gd name="connsiteY33" fmla="*/ 4972578 h 4972578"/>
              <a:gd name="connsiteX34" fmla="*/ 719138 w 6477000"/>
              <a:gd name="connsiteY34" fmla="*/ 4529138 h 4972578"/>
              <a:gd name="connsiteX35" fmla="*/ 304801 w 6477000"/>
              <a:gd name="connsiteY35" fmla="*/ 4433887 h 4972578"/>
              <a:gd name="connsiteX36" fmla="*/ 138113 w 6477000"/>
              <a:gd name="connsiteY36" fmla="*/ 4424362 h 4972578"/>
              <a:gd name="connsiteX37" fmla="*/ 123825 w 6477000"/>
              <a:gd name="connsiteY37" fmla="*/ 4186238 h 4972578"/>
              <a:gd name="connsiteX38" fmla="*/ 0 w 6477000"/>
              <a:gd name="connsiteY38" fmla="*/ 4124325 h 4972578"/>
              <a:gd name="connsiteX39" fmla="*/ 90488 w 6477000"/>
              <a:gd name="connsiteY39" fmla="*/ 4052888 h 4972578"/>
              <a:gd name="connsiteX40" fmla="*/ 57151 w 6477000"/>
              <a:gd name="connsiteY40" fmla="*/ 3729038 h 4972578"/>
              <a:gd name="connsiteX41" fmla="*/ 176213 w 6477000"/>
              <a:gd name="connsiteY41" fmla="*/ 3267076 h 4972578"/>
              <a:gd name="connsiteX42" fmla="*/ 857251 w 6477000"/>
              <a:gd name="connsiteY42" fmla="*/ 2409826 h 4972578"/>
              <a:gd name="connsiteX43" fmla="*/ 1081088 w 6477000"/>
              <a:gd name="connsiteY43" fmla="*/ 2481263 h 4972578"/>
              <a:gd name="connsiteX44" fmla="*/ 1181100 w 6477000"/>
              <a:gd name="connsiteY44" fmla="*/ 2219325 h 4972578"/>
              <a:gd name="connsiteX45" fmla="*/ 1709738 w 6477000"/>
              <a:gd name="connsiteY45" fmla="*/ 2357438 h 4972578"/>
              <a:gd name="connsiteX46" fmla="*/ 1924050 w 6477000"/>
              <a:gd name="connsiteY46" fmla="*/ 1757363 h 4972578"/>
              <a:gd name="connsiteX47" fmla="*/ 2462213 w 6477000"/>
              <a:gd name="connsiteY47" fmla="*/ 1814513 h 4972578"/>
              <a:gd name="connsiteX48" fmla="*/ 2728913 w 6477000"/>
              <a:gd name="connsiteY48" fmla="*/ 1633538 h 4972578"/>
              <a:gd name="connsiteX49" fmla="*/ 2896658 w 6477000"/>
              <a:gd name="connsiteY4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1371600 w 6477000"/>
              <a:gd name="connsiteY32" fmla="*/ 4538663 h 4972578"/>
              <a:gd name="connsiteX33" fmla="*/ 1196445 w 6477000"/>
              <a:gd name="connsiteY33" fmla="*/ 4972578 h 4972578"/>
              <a:gd name="connsiteX34" fmla="*/ 719138 w 6477000"/>
              <a:gd name="connsiteY34" fmla="*/ 4529138 h 4972578"/>
              <a:gd name="connsiteX35" fmla="*/ 304801 w 6477000"/>
              <a:gd name="connsiteY35" fmla="*/ 4433887 h 4972578"/>
              <a:gd name="connsiteX36" fmla="*/ 138113 w 6477000"/>
              <a:gd name="connsiteY36" fmla="*/ 4424362 h 4972578"/>
              <a:gd name="connsiteX37" fmla="*/ 123825 w 6477000"/>
              <a:gd name="connsiteY37" fmla="*/ 4186238 h 4972578"/>
              <a:gd name="connsiteX38" fmla="*/ 0 w 6477000"/>
              <a:gd name="connsiteY38" fmla="*/ 4124325 h 4972578"/>
              <a:gd name="connsiteX39" fmla="*/ 90488 w 6477000"/>
              <a:gd name="connsiteY39" fmla="*/ 4052888 h 4972578"/>
              <a:gd name="connsiteX40" fmla="*/ 57151 w 6477000"/>
              <a:gd name="connsiteY40" fmla="*/ 3729038 h 4972578"/>
              <a:gd name="connsiteX41" fmla="*/ 176213 w 6477000"/>
              <a:gd name="connsiteY41" fmla="*/ 3267076 h 4972578"/>
              <a:gd name="connsiteX42" fmla="*/ 857251 w 6477000"/>
              <a:gd name="connsiteY42" fmla="*/ 2409826 h 4972578"/>
              <a:gd name="connsiteX43" fmla="*/ 1081088 w 6477000"/>
              <a:gd name="connsiteY43" fmla="*/ 2481263 h 4972578"/>
              <a:gd name="connsiteX44" fmla="*/ 1181100 w 6477000"/>
              <a:gd name="connsiteY44" fmla="*/ 2219325 h 4972578"/>
              <a:gd name="connsiteX45" fmla="*/ 1709738 w 6477000"/>
              <a:gd name="connsiteY45" fmla="*/ 2357438 h 4972578"/>
              <a:gd name="connsiteX46" fmla="*/ 1924050 w 6477000"/>
              <a:gd name="connsiteY46" fmla="*/ 1757363 h 4972578"/>
              <a:gd name="connsiteX47" fmla="*/ 2462213 w 6477000"/>
              <a:gd name="connsiteY47" fmla="*/ 1814513 h 4972578"/>
              <a:gd name="connsiteX48" fmla="*/ 2728913 w 6477000"/>
              <a:gd name="connsiteY48" fmla="*/ 1633538 h 4972578"/>
              <a:gd name="connsiteX49" fmla="*/ 2896658 w 6477000"/>
              <a:gd name="connsiteY4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181350 w 6477000"/>
              <a:gd name="connsiteY32" fmla="*/ 4395788 h 4972578"/>
              <a:gd name="connsiteX33" fmla="*/ 1371600 w 6477000"/>
              <a:gd name="connsiteY33" fmla="*/ 4538663 h 4972578"/>
              <a:gd name="connsiteX34" fmla="*/ 1196445 w 6477000"/>
              <a:gd name="connsiteY34" fmla="*/ 4972578 h 4972578"/>
              <a:gd name="connsiteX35" fmla="*/ 719138 w 6477000"/>
              <a:gd name="connsiteY35" fmla="*/ 4529138 h 4972578"/>
              <a:gd name="connsiteX36" fmla="*/ 304801 w 6477000"/>
              <a:gd name="connsiteY36" fmla="*/ 4433887 h 4972578"/>
              <a:gd name="connsiteX37" fmla="*/ 138113 w 6477000"/>
              <a:gd name="connsiteY37" fmla="*/ 4424362 h 4972578"/>
              <a:gd name="connsiteX38" fmla="*/ 123825 w 6477000"/>
              <a:gd name="connsiteY38" fmla="*/ 4186238 h 4972578"/>
              <a:gd name="connsiteX39" fmla="*/ 0 w 6477000"/>
              <a:gd name="connsiteY39" fmla="*/ 4124325 h 4972578"/>
              <a:gd name="connsiteX40" fmla="*/ 90488 w 6477000"/>
              <a:gd name="connsiteY40" fmla="*/ 4052888 h 4972578"/>
              <a:gd name="connsiteX41" fmla="*/ 57151 w 6477000"/>
              <a:gd name="connsiteY41" fmla="*/ 3729038 h 4972578"/>
              <a:gd name="connsiteX42" fmla="*/ 176213 w 6477000"/>
              <a:gd name="connsiteY42" fmla="*/ 3267076 h 4972578"/>
              <a:gd name="connsiteX43" fmla="*/ 857251 w 6477000"/>
              <a:gd name="connsiteY43" fmla="*/ 2409826 h 4972578"/>
              <a:gd name="connsiteX44" fmla="*/ 1081088 w 6477000"/>
              <a:gd name="connsiteY44" fmla="*/ 2481263 h 4972578"/>
              <a:gd name="connsiteX45" fmla="*/ 1181100 w 6477000"/>
              <a:gd name="connsiteY45" fmla="*/ 2219325 h 4972578"/>
              <a:gd name="connsiteX46" fmla="*/ 1709738 w 6477000"/>
              <a:gd name="connsiteY46" fmla="*/ 2357438 h 4972578"/>
              <a:gd name="connsiteX47" fmla="*/ 1924050 w 6477000"/>
              <a:gd name="connsiteY47" fmla="*/ 1757363 h 4972578"/>
              <a:gd name="connsiteX48" fmla="*/ 2462213 w 6477000"/>
              <a:gd name="connsiteY48" fmla="*/ 1814513 h 4972578"/>
              <a:gd name="connsiteX49" fmla="*/ 2728913 w 6477000"/>
              <a:gd name="connsiteY49" fmla="*/ 1633538 h 4972578"/>
              <a:gd name="connsiteX50" fmla="*/ 2896658 w 6477000"/>
              <a:gd name="connsiteY5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1371600 w 6477000"/>
              <a:gd name="connsiteY33" fmla="*/ 4538663 h 4972578"/>
              <a:gd name="connsiteX34" fmla="*/ 1196445 w 6477000"/>
              <a:gd name="connsiteY34" fmla="*/ 4972578 h 4972578"/>
              <a:gd name="connsiteX35" fmla="*/ 719138 w 6477000"/>
              <a:gd name="connsiteY35" fmla="*/ 4529138 h 4972578"/>
              <a:gd name="connsiteX36" fmla="*/ 304801 w 6477000"/>
              <a:gd name="connsiteY36" fmla="*/ 4433887 h 4972578"/>
              <a:gd name="connsiteX37" fmla="*/ 138113 w 6477000"/>
              <a:gd name="connsiteY37" fmla="*/ 4424362 h 4972578"/>
              <a:gd name="connsiteX38" fmla="*/ 123825 w 6477000"/>
              <a:gd name="connsiteY38" fmla="*/ 4186238 h 4972578"/>
              <a:gd name="connsiteX39" fmla="*/ 0 w 6477000"/>
              <a:gd name="connsiteY39" fmla="*/ 4124325 h 4972578"/>
              <a:gd name="connsiteX40" fmla="*/ 90488 w 6477000"/>
              <a:gd name="connsiteY40" fmla="*/ 4052888 h 4972578"/>
              <a:gd name="connsiteX41" fmla="*/ 57151 w 6477000"/>
              <a:gd name="connsiteY41" fmla="*/ 3729038 h 4972578"/>
              <a:gd name="connsiteX42" fmla="*/ 176213 w 6477000"/>
              <a:gd name="connsiteY42" fmla="*/ 3267076 h 4972578"/>
              <a:gd name="connsiteX43" fmla="*/ 857251 w 6477000"/>
              <a:gd name="connsiteY43" fmla="*/ 2409826 h 4972578"/>
              <a:gd name="connsiteX44" fmla="*/ 1081088 w 6477000"/>
              <a:gd name="connsiteY44" fmla="*/ 2481263 h 4972578"/>
              <a:gd name="connsiteX45" fmla="*/ 1181100 w 6477000"/>
              <a:gd name="connsiteY45" fmla="*/ 2219325 h 4972578"/>
              <a:gd name="connsiteX46" fmla="*/ 1709738 w 6477000"/>
              <a:gd name="connsiteY46" fmla="*/ 2357438 h 4972578"/>
              <a:gd name="connsiteX47" fmla="*/ 1924050 w 6477000"/>
              <a:gd name="connsiteY47" fmla="*/ 1757363 h 4972578"/>
              <a:gd name="connsiteX48" fmla="*/ 2462213 w 6477000"/>
              <a:gd name="connsiteY48" fmla="*/ 1814513 h 4972578"/>
              <a:gd name="connsiteX49" fmla="*/ 2728913 w 6477000"/>
              <a:gd name="connsiteY49" fmla="*/ 1633538 h 4972578"/>
              <a:gd name="connsiteX50" fmla="*/ 2896658 w 6477000"/>
              <a:gd name="connsiteY5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1943100 w 6477000"/>
              <a:gd name="connsiteY33" fmla="*/ 3381375 h 4972578"/>
              <a:gd name="connsiteX34" fmla="*/ 1371600 w 6477000"/>
              <a:gd name="connsiteY34" fmla="*/ 4538663 h 4972578"/>
              <a:gd name="connsiteX35" fmla="*/ 1196445 w 6477000"/>
              <a:gd name="connsiteY35" fmla="*/ 4972578 h 4972578"/>
              <a:gd name="connsiteX36" fmla="*/ 719138 w 6477000"/>
              <a:gd name="connsiteY36" fmla="*/ 4529138 h 4972578"/>
              <a:gd name="connsiteX37" fmla="*/ 304801 w 6477000"/>
              <a:gd name="connsiteY37" fmla="*/ 4433887 h 4972578"/>
              <a:gd name="connsiteX38" fmla="*/ 138113 w 6477000"/>
              <a:gd name="connsiteY38" fmla="*/ 4424362 h 4972578"/>
              <a:gd name="connsiteX39" fmla="*/ 123825 w 6477000"/>
              <a:gd name="connsiteY39" fmla="*/ 4186238 h 4972578"/>
              <a:gd name="connsiteX40" fmla="*/ 0 w 6477000"/>
              <a:gd name="connsiteY40" fmla="*/ 4124325 h 4972578"/>
              <a:gd name="connsiteX41" fmla="*/ 90488 w 6477000"/>
              <a:gd name="connsiteY41" fmla="*/ 4052888 h 4972578"/>
              <a:gd name="connsiteX42" fmla="*/ 57151 w 6477000"/>
              <a:gd name="connsiteY42" fmla="*/ 3729038 h 4972578"/>
              <a:gd name="connsiteX43" fmla="*/ 176213 w 6477000"/>
              <a:gd name="connsiteY43" fmla="*/ 3267076 h 4972578"/>
              <a:gd name="connsiteX44" fmla="*/ 857251 w 6477000"/>
              <a:gd name="connsiteY44" fmla="*/ 2409826 h 4972578"/>
              <a:gd name="connsiteX45" fmla="*/ 1081088 w 6477000"/>
              <a:gd name="connsiteY45" fmla="*/ 2481263 h 4972578"/>
              <a:gd name="connsiteX46" fmla="*/ 1181100 w 6477000"/>
              <a:gd name="connsiteY46" fmla="*/ 2219325 h 4972578"/>
              <a:gd name="connsiteX47" fmla="*/ 1709738 w 6477000"/>
              <a:gd name="connsiteY47" fmla="*/ 2357438 h 4972578"/>
              <a:gd name="connsiteX48" fmla="*/ 1924050 w 6477000"/>
              <a:gd name="connsiteY48" fmla="*/ 1757363 h 4972578"/>
              <a:gd name="connsiteX49" fmla="*/ 2462213 w 6477000"/>
              <a:gd name="connsiteY49" fmla="*/ 1814513 h 4972578"/>
              <a:gd name="connsiteX50" fmla="*/ 2728913 w 6477000"/>
              <a:gd name="connsiteY50" fmla="*/ 1633538 h 4972578"/>
              <a:gd name="connsiteX51" fmla="*/ 2896658 w 6477000"/>
              <a:gd name="connsiteY5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371600 w 6477000"/>
              <a:gd name="connsiteY34" fmla="*/ 4538663 h 4972578"/>
              <a:gd name="connsiteX35" fmla="*/ 1196445 w 6477000"/>
              <a:gd name="connsiteY35" fmla="*/ 4972578 h 4972578"/>
              <a:gd name="connsiteX36" fmla="*/ 719138 w 6477000"/>
              <a:gd name="connsiteY36" fmla="*/ 4529138 h 4972578"/>
              <a:gd name="connsiteX37" fmla="*/ 304801 w 6477000"/>
              <a:gd name="connsiteY37" fmla="*/ 4433887 h 4972578"/>
              <a:gd name="connsiteX38" fmla="*/ 138113 w 6477000"/>
              <a:gd name="connsiteY38" fmla="*/ 4424362 h 4972578"/>
              <a:gd name="connsiteX39" fmla="*/ 123825 w 6477000"/>
              <a:gd name="connsiteY39" fmla="*/ 4186238 h 4972578"/>
              <a:gd name="connsiteX40" fmla="*/ 0 w 6477000"/>
              <a:gd name="connsiteY40" fmla="*/ 4124325 h 4972578"/>
              <a:gd name="connsiteX41" fmla="*/ 90488 w 6477000"/>
              <a:gd name="connsiteY41" fmla="*/ 4052888 h 4972578"/>
              <a:gd name="connsiteX42" fmla="*/ 57151 w 6477000"/>
              <a:gd name="connsiteY42" fmla="*/ 3729038 h 4972578"/>
              <a:gd name="connsiteX43" fmla="*/ 176213 w 6477000"/>
              <a:gd name="connsiteY43" fmla="*/ 3267076 h 4972578"/>
              <a:gd name="connsiteX44" fmla="*/ 857251 w 6477000"/>
              <a:gd name="connsiteY44" fmla="*/ 2409826 h 4972578"/>
              <a:gd name="connsiteX45" fmla="*/ 1081088 w 6477000"/>
              <a:gd name="connsiteY45" fmla="*/ 2481263 h 4972578"/>
              <a:gd name="connsiteX46" fmla="*/ 1181100 w 6477000"/>
              <a:gd name="connsiteY46" fmla="*/ 2219325 h 4972578"/>
              <a:gd name="connsiteX47" fmla="*/ 1709738 w 6477000"/>
              <a:gd name="connsiteY47" fmla="*/ 2357438 h 4972578"/>
              <a:gd name="connsiteX48" fmla="*/ 1924050 w 6477000"/>
              <a:gd name="connsiteY48" fmla="*/ 1757363 h 4972578"/>
              <a:gd name="connsiteX49" fmla="*/ 2462213 w 6477000"/>
              <a:gd name="connsiteY49" fmla="*/ 1814513 h 4972578"/>
              <a:gd name="connsiteX50" fmla="*/ 2728913 w 6477000"/>
              <a:gd name="connsiteY50" fmla="*/ 1633538 h 4972578"/>
              <a:gd name="connsiteX51" fmla="*/ 2896658 w 6477000"/>
              <a:gd name="connsiteY5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728788 w 6477000"/>
              <a:gd name="connsiteY34" fmla="*/ 3452813 h 4972578"/>
              <a:gd name="connsiteX35" fmla="*/ 1371600 w 6477000"/>
              <a:gd name="connsiteY35" fmla="*/ 4538663 h 4972578"/>
              <a:gd name="connsiteX36" fmla="*/ 1196445 w 6477000"/>
              <a:gd name="connsiteY36" fmla="*/ 4972578 h 4972578"/>
              <a:gd name="connsiteX37" fmla="*/ 719138 w 6477000"/>
              <a:gd name="connsiteY37" fmla="*/ 4529138 h 4972578"/>
              <a:gd name="connsiteX38" fmla="*/ 304801 w 6477000"/>
              <a:gd name="connsiteY38" fmla="*/ 4433887 h 4972578"/>
              <a:gd name="connsiteX39" fmla="*/ 138113 w 6477000"/>
              <a:gd name="connsiteY39" fmla="*/ 4424362 h 4972578"/>
              <a:gd name="connsiteX40" fmla="*/ 123825 w 6477000"/>
              <a:gd name="connsiteY40" fmla="*/ 4186238 h 4972578"/>
              <a:gd name="connsiteX41" fmla="*/ 0 w 6477000"/>
              <a:gd name="connsiteY41" fmla="*/ 4124325 h 4972578"/>
              <a:gd name="connsiteX42" fmla="*/ 90488 w 6477000"/>
              <a:gd name="connsiteY42" fmla="*/ 4052888 h 4972578"/>
              <a:gd name="connsiteX43" fmla="*/ 57151 w 6477000"/>
              <a:gd name="connsiteY43" fmla="*/ 3729038 h 4972578"/>
              <a:gd name="connsiteX44" fmla="*/ 176213 w 6477000"/>
              <a:gd name="connsiteY44" fmla="*/ 3267076 h 4972578"/>
              <a:gd name="connsiteX45" fmla="*/ 857251 w 6477000"/>
              <a:gd name="connsiteY45" fmla="*/ 2409826 h 4972578"/>
              <a:gd name="connsiteX46" fmla="*/ 1081088 w 6477000"/>
              <a:gd name="connsiteY46" fmla="*/ 2481263 h 4972578"/>
              <a:gd name="connsiteX47" fmla="*/ 1181100 w 6477000"/>
              <a:gd name="connsiteY47" fmla="*/ 2219325 h 4972578"/>
              <a:gd name="connsiteX48" fmla="*/ 1709738 w 6477000"/>
              <a:gd name="connsiteY48" fmla="*/ 2357438 h 4972578"/>
              <a:gd name="connsiteX49" fmla="*/ 1924050 w 6477000"/>
              <a:gd name="connsiteY49" fmla="*/ 1757363 h 4972578"/>
              <a:gd name="connsiteX50" fmla="*/ 2462213 w 6477000"/>
              <a:gd name="connsiteY50" fmla="*/ 1814513 h 4972578"/>
              <a:gd name="connsiteX51" fmla="*/ 2728913 w 6477000"/>
              <a:gd name="connsiteY51" fmla="*/ 1633538 h 4972578"/>
              <a:gd name="connsiteX52" fmla="*/ 2896658 w 6477000"/>
              <a:gd name="connsiteY52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1371600 w 6477000"/>
              <a:gd name="connsiteY35" fmla="*/ 4538663 h 4972578"/>
              <a:gd name="connsiteX36" fmla="*/ 1196445 w 6477000"/>
              <a:gd name="connsiteY36" fmla="*/ 4972578 h 4972578"/>
              <a:gd name="connsiteX37" fmla="*/ 719138 w 6477000"/>
              <a:gd name="connsiteY37" fmla="*/ 4529138 h 4972578"/>
              <a:gd name="connsiteX38" fmla="*/ 304801 w 6477000"/>
              <a:gd name="connsiteY38" fmla="*/ 4433887 h 4972578"/>
              <a:gd name="connsiteX39" fmla="*/ 138113 w 6477000"/>
              <a:gd name="connsiteY39" fmla="*/ 4424362 h 4972578"/>
              <a:gd name="connsiteX40" fmla="*/ 123825 w 6477000"/>
              <a:gd name="connsiteY40" fmla="*/ 4186238 h 4972578"/>
              <a:gd name="connsiteX41" fmla="*/ 0 w 6477000"/>
              <a:gd name="connsiteY41" fmla="*/ 4124325 h 4972578"/>
              <a:gd name="connsiteX42" fmla="*/ 90488 w 6477000"/>
              <a:gd name="connsiteY42" fmla="*/ 4052888 h 4972578"/>
              <a:gd name="connsiteX43" fmla="*/ 57151 w 6477000"/>
              <a:gd name="connsiteY43" fmla="*/ 3729038 h 4972578"/>
              <a:gd name="connsiteX44" fmla="*/ 176213 w 6477000"/>
              <a:gd name="connsiteY44" fmla="*/ 3267076 h 4972578"/>
              <a:gd name="connsiteX45" fmla="*/ 857251 w 6477000"/>
              <a:gd name="connsiteY45" fmla="*/ 2409826 h 4972578"/>
              <a:gd name="connsiteX46" fmla="*/ 1081088 w 6477000"/>
              <a:gd name="connsiteY46" fmla="*/ 2481263 h 4972578"/>
              <a:gd name="connsiteX47" fmla="*/ 1181100 w 6477000"/>
              <a:gd name="connsiteY47" fmla="*/ 2219325 h 4972578"/>
              <a:gd name="connsiteX48" fmla="*/ 1709738 w 6477000"/>
              <a:gd name="connsiteY48" fmla="*/ 2357438 h 4972578"/>
              <a:gd name="connsiteX49" fmla="*/ 1924050 w 6477000"/>
              <a:gd name="connsiteY49" fmla="*/ 1757363 h 4972578"/>
              <a:gd name="connsiteX50" fmla="*/ 2462213 w 6477000"/>
              <a:gd name="connsiteY50" fmla="*/ 1814513 h 4972578"/>
              <a:gd name="connsiteX51" fmla="*/ 2728913 w 6477000"/>
              <a:gd name="connsiteY51" fmla="*/ 1633538 h 4972578"/>
              <a:gd name="connsiteX52" fmla="*/ 2896658 w 6477000"/>
              <a:gd name="connsiteY52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1619250 w 6477000"/>
              <a:gd name="connsiteY35" fmla="*/ 3667125 h 4972578"/>
              <a:gd name="connsiteX36" fmla="*/ 1371600 w 6477000"/>
              <a:gd name="connsiteY36" fmla="*/ 4538663 h 4972578"/>
              <a:gd name="connsiteX37" fmla="*/ 1196445 w 6477000"/>
              <a:gd name="connsiteY37" fmla="*/ 4972578 h 4972578"/>
              <a:gd name="connsiteX38" fmla="*/ 719138 w 6477000"/>
              <a:gd name="connsiteY38" fmla="*/ 4529138 h 4972578"/>
              <a:gd name="connsiteX39" fmla="*/ 304801 w 6477000"/>
              <a:gd name="connsiteY39" fmla="*/ 4433887 h 4972578"/>
              <a:gd name="connsiteX40" fmla="*/ 138113 w 6477000"/>
              <a:gd name="connsiteY40" fmla="*/ 4424362 h 4972578"/>
              <a:gd name="connsiteX41" fmla="*/ 123825 w 6477000"/>
              <a:gd name="connsiteY41" fmla="*/ 4186238 h 4972578"/>
              <a:gd name="connsiteX42" fmla="*/ 0 w 6477000"/>
              <a:gd name="connsiteY42" fmla="*/ 4124325 h 4972578"/>
              <a:gd name="connsiteX43" fmla="*/ 90488 w 6477000"/>
              <a:gd name="connsiteY43" fmla="*/ 4052888 h 4972578"/>
              <a:gd name="connsiteX44" fmla="*/ 57151 w 6477000"/>
              <a:gd name="connsiteY44" fmla="*/ 3729038 h 4972578"/>
              <a:gd name="connsiteX45" fmla="*/ 176213 w 6477000"/>
              <a:gd name="connsiteY45" fmla="*/ 3267076 h 4972578"/>
              <a:gd name="connsiteX46" fmla="*/ 857251 w 6477000"/>
              <a:gd name="connsiteY46" fmla="*/ 2409826 h 4972578"/>
              <a:gd name="connsiteX47" fmla="*/ 1081088 w 6477000"/>
              <a:gd name="connsiteY47" fmla="*/ 2481263 h 4972578"/>
              <a:gd name="connsiteX48" fmla="*/ 1181100 w 6477000"/>
              <a:gd name="connsiteY48" fmla="*/ 2219325 h 4972578"/>
              <a:gd name="connsiteX49" fmla="*/ 1709738 w 6477000"/>
              <a:gd name="connsiteY49" fmla="*/ 2357438 h 4972578"/>
              <a:gd name="connsiteX50" fmla="*/ 1924050 w 6477000"/>
              <a:gd name="connsiteY50" fmla="*/ 1757363 h 4972578"/>
              <a:gd name="connsiteX51" fmla="*/ 2462213 w 6477000"/>
              <a:gd name="connsiteY51" fmla="*/ 1814513 h 4972578"/>
              <a:gd name="connsiteX52" fmla="*/ 2728913 w 6477000"/>
              <a:gd name="connsiteY52" fmla="*/ 1633538 h 4972578"/>
              <a:gd name="connsiteX53" fmla="*/ 2896658 w 6477000"/>
              <a:gd name="connsiteY53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1619250 w 6477000"/>
              <a:gd name="connsiteY35" fmla="*/ 3667125 h 4972578"/>
              <a:gd name="connsiteX36" fmla="*/ 1485900 w 6477000"/>
              <a:gd name="connsiteY36" fmla="*/ 4129088 h 4972578"/>
              <a:gd name="connsiteX37" fmla="*/ 1371600 w 6477000"/>
              <a:gd name="connsiteY37" fmla="*/ 4538663 h 4972578"/>
              <a:gd name="connsiteX38" fmla="*/ 1196445 w 6477000"/>
              <a:gd name="connsiteY38" fmla="*/ 4972578 h 4972578"/>
              <a:gd name="connsiteX39" fmla="*/ 719138 w 6477000"/>
              <a:gd name="connsiteY39" fmla="*/ 4529138 h 4972578"/>
              <a:gd name="connsiteX40" fmla="*/ 304801 w 6477000"/>
              <a:gd name="connsiteY40" fmla="*/ 4433887 h 4972578"/>
              <a:gd name="connsiteX41" fmla="*/ 138113 w 6477000"/>
              <a:gd name="connsiteY41" fmla="*/ 4424362 h 4972578"/>
              <a:gd name="connsiteX42" fmla="*/ 123825 w 6477000"/>
              <a:gd name="connsiteY42" fmla="*/ 4186238 h 4972578"/>
              <a:gd name="connsiteX43" fmla="*/ 0 w 6477000"/>
              <a:gd name="connsiteY43" fmla="*/ 4124325 h 4972578"/>
              <a:gd name="connsiteX44" fmla="*/ 90488 w 6477000"/>
              <a:gd name="connsiteY44" fmla="*/ 4052888 h 4972578"/>
              <a:gd name="connsiteX45" fmla="*/ 57151 w 6477000"/>
              <a:gd name="connsiteY45" fmla="*/ 3729038 h 4972578"/>
              <a:gd name="connsiteX46" fmla="*/ 176213 w 6477000"/>
              <a:gd name="connsiteY46" fmla="*/ 3267076 h 4972578"/>
              <a:gd name="connsiteX47" fmla="*/ 857251 w 6477000"/>
              <a:gd name="connsiteY47" fmla="*/ 2409826 h 4972578"/>
              <a:gd name="connsiteX48" fmla="*/ 1081088 w 6477000"/>
              <a:gd name="connsiteY48" fmla="*/ 2481263 h 4972578"/>
              <a:gd name="connsiteX49" fmla="*/ 1181100 w 6477000"/>
              <a:gd name="connsiteY49" fmla="*/ 2219325 h 4972578"/>
              <a:gd name="connsiteX50" fmla="*/ 1709738 w 6477000"/>
              <a:gd name="connsiteY50" fmla="*/ 2357438 h 4972578"/>
              <a:gd name="connsiteX51" fmla="*/ 1924050 w 6477000"/>
              <a:gd name="connsiteY51" fmla="*/ 1757363 h 4972578"/>
              <a:gd name="connsiteX52" fmla="*/ 2462213 w 6477000"/>
              <a:gd name="connsiteY52" fmla="*/ 1814513 h 4972578"/>
              <a:gd name="connsiteX53" fmla="*/ 2728913 w 6477000"/>
              <a:gd name="connsiteY53" fmla="*/ 1633538 h 4972578"/>
              <a:gd name="connsiteX54" fmla="*/ 2896658 w 6477000"/>
              <a:gd name="connsiteY5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1619250 w 6477000"/>
              <a:gd name="connsiteY35" fmla="*/ 3667125 h 4972578"/>
              <a:gd name="connsiteX36" fmla="*/ 576262 w 6477000"/>
              <a:gd name="connsiteY36" fmla="*/ 3381375 h 4972578"/>
              <a:gd name="connsiteX37" fmla="*/ 1371600 w 6477000"/>
              <a:gd name="connsiteY37" fmla="*/ 4538663 h 4972578"/>
              <a:gd name="connsiteX38" fmla="*/ 1196445 w 6477000"/>
              <a:gd name="connsiteY38" fmla="*/ 4972578 h 4972578"/>
              <a:gd name="connsiteX39" fmla="*/ 719138 w 6477000"/>
              <a:gd name="connsiteY39" fmla="*/ 4529138 h 4972578"/>
              <a:gd name="connsiteX40" fmla="*/ 304801 w 6477000"/>
              <a:gd name="connsiteY40" fmla="*/ 4433887 h 4972578"/>
              <a:gd name="connsiteX41" fmla="*/ 138113 w 6477000"/>
              <a:gd name="connsiteY41" fmla="*/ 4424362 h 4972578"/>
              <a:gd name="connsiteX42" fmla="*/ 123825 w 6477000"/>
              <a:gd name="connsiteY42" fmla="*/ 4186238 h 4972578"/>
              <a:gd name="connsiteX43" fmla="*/ 0 w 6477000"/>
              <a:gd name="connsiteY43" fmla="*/ 4124325 h 4972578"/>
              <a:gd name="connsiteX44" fmla="*/ 90488 w 6477000"/>
              <a:gd name="connsiteY44" fmla="*/ 4052888 h 4972578"/>
              <a:gd name="connsiteX45" fmla="*/ 57151 w 6477000"/>
              <a:gd name="connsiteY45" fmla="*/ 3729038 h 4972578"/>
              <a:gd name="connsiteX46" fmla="*/ 176213 w 6477000"/>
              <a:gd name="connsiteY46" fmla="*/ 3267076 h 4972578"/>
              <a:gd name="connsiteX47" fmla="*/ 857251 w 6477000"/>
              <a:gd name="connsiteY47" fmla="*/ 2409826 h 4972578"/>
              <a:gd name="connsiteX48" fmla="*/ 1081088 w 6477000"/>
              <a:gd name="connsiteY48" fmla="*/ 2481263 h 4972578"/>
              <a:gd name="connsiteX49" fmla="*/ 1181100 w 6477000"/>
              <a:gd name="connsiteY49" fmla="*/ 2219325 h 4972578"/>
              <a:gd name="connsiteX50" fmla="*/ 1709738 w 6477000"/>
              <a:gd name="connsiteY50" fmla="*/ 2357438 h 4972578"/>
              <a:gd name="connsiteX51" fmla="*/ 1924050 w 6477000"/>
              <a:gd name="connsiteY51" fmla="*/ 1757363 h 4972578"/>
              <a:gd name="connsiteX52" fmla="*/ 2462213 w 6477000"/>
              <a:gd name="connsiteY52" fmla="*/ 1814513 h 4972578"/>
              <a:gd name="connsiteX53" fmla="*/ 2728913 w 6477000"/>
              <a:gd name="connsiteY53" fmla="*/ 1633538 h 4972578"/>
              <a:gd name="connsiteX54" fmla="*/ 2896658 w 6477000"/>
              <a:gd name="connsiteY5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71600 w 6477000"/>
              <a:gd name="connsiteY37" fmla="*/ 4538663 h 4972578"/>
              <a:gd name="connsiteX38" fmla="*/ 1196445 w 6477000"/>
              <a:gd name="connsiteY38" fmla="*/ 4972578 h 4972578"/>
              <a:gd name="connsiteX39" fmla="*/ 719138 w 6477000"/>
              <a:gd name="connsiteY39" fmla="*/ 4529138 h 4972578"/>
              <a:gd name="connsiteX40" fmla="*/ 304801 w 6477000"/>
              <a:gd name="connsiteY40" fmla="*/ 4433887 h 4972578"/>
              <a:gd name="connsiteX41" fmla="*/ 138113 w 6477000"/>
              <a:gd name="connsiteY41" fmla="*/ 4424362 h 4972578"/>
              <a:gd name="connsiteX42" fmla="*/ 123825 w 6477000"/>
              <a:gd name="connsiteY42" fmla="*/ 4186238 h 4972578"/>
              <a:gd name="connsiteX43" fmla="*/ 0 w 6477000"/>
              <a:gd name="connsiteY43" fmla="*/ 4124325 h 4972578"/>
              <a:gd name="connsiteX44" fmla="*/ 90488 w 6477000"/>
              <a:gd name="connsiteY44" fmla="*/ 4052888 h 4972578"/>
              <a:gd name="connsiteX45" fmla="*/ 57151 w 6477000"/>
              <a:gd name="connsiteY45" fmla="*/ 3729038 h 4972578"/>
              <a:gd name="connsiteX46" fmla="*/ 176213 w 6477000"/>
              <a:gd name="connsiteY46" fmla="*/ 3267076 h 4972578"/>
              <a:gd name="connsiteX47" fmla="*/ 857251 w 6477000"/>
              <a:gd name="connsiteY47" fmla="*/ 2409826 h 4972578"/>
              <a:gd name="connsiteX48" fmla="*/ 1081088 w 6477000"/>
              <a:gd name="connsiteY48" fmla="*/ 2481263 h 4972578"/>
              <a:gd name="connsiteX49" fmla="*/ 1181100 w 6477000"/>
              <a:gd name="connsiteY49" fmla="*/ 2219325 h 4972578"/>
              <a:gd name="connsiteX50" fmla="*/ 1709738 w 6477000"/>
              <a:gd name="connsiteY50" fmla="*/ 2357438 h 4972578"/>
              <a:gd name="connsiteX51" fmla="*/ 1924050 w 6477000"/>
              <a:gd name="connsiteY51" fmla="*/ 1757363 h 4972578"/>
              <a:gd name="connsiteX52" fmla="*/ 2462213 w 6477000"/>
              <a:gd name="connsiteY52" fmla="*/ 1814513 h 4972578"/>
              <a:gd name="connsiteX53" fmla="*/ 2728913 w 6477000"/>
              <a:gd name="connsiteY53" fmla="*/ 1633538 h 4972578"/>
              <a:gd name="connsiteX54" fmla="*/ 2896658 w 6477000"/>
              <a:gd name="connsiteY5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995363 w 6477000"/>
              <a:gd name="connsiteY37" fmla="*/ 4000500 h 4972578"/>
              <a:gd name="connsiteX38" fmla="*/ 1371600 w 6477000"/>
              <a:gd name="connsiteY38" fmla="*/ 4538663 h 4972578"/>
              <a:gd name="connsiteX39" fmla="*/ 1196445 w 6477000"/>
              <a:gd name="connsiteY39" fmla="*/ 4972578 h 4972578"/>
              <a:gd name="connsiteX40" fmla="*/ 719138 w 6477000"/>
              <a:gd name="connsiteY40" fmla="*/ 4529138 h 4972578"/>
              <a:gd name="connsiteX41" fmla="*/ 304801 w 6477000"/>
              <a:gd name="connsiteY41" fmla="*/ 4433887 h 4972578"/>
              <a:gd name="connsiteX42" fmla="*/ 138113 w 6477000"/>
              <a:gd name="connsiteY42" fmla="*/ 4424362 h 4972578"/>
              <a:gd name="connsiteX43" fmla="*/ 123825 w 6477000"/>
              <a:gd name="connsiteY43" fmla="*/ 4186238 h 4972578"/>
              <a:gd name="connsiteX44" fmla="*/ 0 w 6477000"/>
              <a:gd name="connsiteY44" fmla="*/ 4124325 h 4972578"/>
              <a:gd name="connsiteX45" fmla="*/ 90488 w 6477000"/>
              <a:gd name="connsiteY45" fmla="*/ 4052888 h 4972578"/>
              <a:gd name="connsiteX46" fmla="*/ 57151 w 6477000"/>
              <a:gd name="connsiteY46" fmla="*/ 3729038 h 4972578"/>
              <a:gd name="connsiteX47" fmla="*/ 176213 w 6477000"/>
              <a:gd name="connsiteY47" fmla="*/ 3267076 h 4972578"/>
              <a:gd name="connsiteX48" fmla="*/ 857251 w 6477000"/>
              <a:gd name="connsiteY48" fmla="*/ 2409826 h 4972578"/>
              <a:gd name="connsiteX49" fmla="*/ 1081088 w 6477000"/>
              <a:gd name="connsiteY49" fmla="*/ 2481263 h 4972578"/>
              <a:gd name="connsiteX50" fmla="*/ 1181100 w 6477000"/>
              <a:gd name="connsiteY50" fmla="*/ 2219325 h 4972578"/>
              <a:gd name="connsiteX51" fmla="*/ 1709738 w 6477000"/>
              <a:gd name="connsiteY51" fmla="*/ 2357438 h 4972578"/>
              <a:gd name="connsiteX52" fmla="*/ 1924050 w 6477000"/>
              <a:gd name="connsiteY52" fmla="*/ 1757363 h 4972578"/>
              <a:gd name="connsiteX53" fmla="*/ 2462213 w 6477000"/>
              <a:gd name="connsiteY53" fmla="*/ 1814513 h 4972578"/>
              <a:gd name="connsiteX54" fmla="*/ 2728913 w 6477000"/>
              <a:gd name="connsiteY54" fmla="*/ 1633538 h 4972578"/>
              <a:gd name="connsiteX55" fmla="*/ 2896658 w 6477000"/>
              <a:gd name="connsiteY55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371600 w 6477000"/>
              <a:gd name="connsiteY38" fmla="*/ 4538663 h 4972578"/>
              <a:gd name="connsiteX39" fmla="*/ 1196445 w 6477000"/>
              <a:gd name="connsiteY39" fmla="*/ 4972578 h 4972578"/>
              <a:gd name="connsiteX40" fmla="*/ 719138 w 6477000"/>
              <a:gd name="connsiteY40" fmla="*/ 4529138 h 4972578"/>
              <a:gd name="connsiteX41" fmla="*/ 304801 w 6477000"/>
              <a:gd name="connsiteY41" fmla="*/ 4433887 h 4972578"/>
              <a:gd name="connsiteX42" fmla="*/ 138113 w 6477000"/>
              <a:gd name="connsiteY42" fmla="*/ 4424362 h 4972578"/>
              <a:gd name="connsiteX43" fmla="*/ 123825 w 6477000"/>
              <a:gd name="connsiteY43" fmla="*/ 4186238 h 4972578"/>
              <a:gd name="connsiteX44" fmla="*/ 0 w 6477000"/>
              <a:gd name="connsiteY44" fmla="*/ 4124325 h 4972578"/>
              <a:gd name="connsiteX45" fmla="*/ 90488 w 6477000"/>
              <a:gd name="connsiteY45" fmla="*/ 4052888 h 4972578"/>
              <a:gd name="connsiteX46" fmla="*/ 57151 w 6477000"/>
              <a:gd name="connsiteY46" fmla="*/ 3729038 h 4972578"/>
              <a:gd name="connsiteX47" fmla="*/ 176213 w 6477000"/>
              <a:gd name="connsiteY47" fmla="*/ 3267076 h 4972578"/>
              <a:gd name="connsiteX48" fmla="*/ 857251 w 6477000"/>
              <a:gd name="connsiteY48" fmla="*/ 2409826 h 4972578"/>
              <a:gd name="connsiteX49" fmla="*/ 1081088 w 6477000"/>
              <a:gd name="connsiteY49" fmla="*/ 2481263 h 4972578"/>
              <a:gd name="connsiteX50" fmla="*/ 1181100 w 6477000"/>
              <a:gd name="connsiteY50" fmla="*/ 2219325 h 4972578"/>
              <a:gd name="connsiteX51" fmla="*/ 1709738 w 6477000"/>
              <a:gd name="connsiteY51" fmla="*/ 2357438 h 4972578"/>
              <a:gd name="connsiteX52" fmla="*/ 1924050 w 6477000"/>
              <a:gd name="connsiteY52" fmla="*/ 1757363 h 4972578"/>
              <a:gd name="connsiteX53" fmla="*/ 2462213 w 6477000"/>
              <a:gd name="connsiteY53" fmla="*/ 1814513 h 4972578"/>
              <a:gd name="connsiteX54" fmla="*/ 2728913 w 6477000"/>
              <a:gd name="connsiteY54" fmla="*/ 1633538 h 4972578"/>
              <a:gd name="connsiteX55" fmla="*/ 2896658 w 6477000"/>
              <a:gd name="connsiteY55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343025 w 6477000"/>
              <a:gd name="connsiteY38" fmla="*/ 4090988 h 4972578"/>
              <a:gd name="connsiteX39" fmla="*/ 1371600 w 6477000"/>
              <a:gd name="connsiteY39" fmla="*/ 4538663 h 4972578"/>
              <a:gd name="connsiteX40" fmla="*/ 1196445 w 6477000"/>
              <a:gd name="connsiteY40" fmla="*/ 4972578 h 4972578"/>
              <a:gd name="connsiteX41" fmla="*/ 719138 w 6477000"/>
              <a:gd name="connsiteY41" fmla="*/ 4529138 h 4972578"/>
              <a:gd name="connsiteX42" fmla="*/ 304801 w 6477000"/>
              <a:gd name="connsiteY42" fmla="*/ 4433887 h 4972578"/>
              <a:gd name="connsiteX43" fmla="*/ 138113 w 6477000"/>
              <a:gd name="connsiteY43" fmla="*/ 4424362 h 4972578"/>
              <a:gd name="connsiteX44" fmla="*/ 123825 w 6477000"/>
              <a:gd name="connsiteY44" fmla="*/ 4186238 h 4972578"/>
              <a:gd name="connsiteX45" fmla="*/ 0 w 6477000"/>
              <a:gd name="connsiteY45" fmla="*/ 4124325 h 4972578"/>
              <a:gd name="connsiteX46" fmla="*/ 90488 w 6477000"/>
              <a:gd name="connsiteY46" fmla="*/ 4052888 h 4972578"/>
              <a:gd name="connsiteX47" fmla="*/ 57151 w 6477000"/>
              <a:gd name="connsiteY47" fmla="*/ 3729038 h 4972578"/>
              <a:gd name="connsiteX48" fmla="*/ 176213 w 6477000"/>
              <a:gd name="connsiteY48" fmla="*/ 3267076 h 4972578"/>
              <a:gd name="connsiteX49" fmla="*/ 857251 w 6477000"/>
              <a:gd name="connsiteY49" fmla="*/ 2409826 h 4972578"/>
              <a:gd name="connsiteX50" fmla="*/ 1081088 w 6477000"/>
              <a:gd name="connsiteY50" fmla="*/ 2481263 h 4972578"/>
              <a:gd name="connsiteX51" fmla="*/ 1181100 w 6477000"/>
              <a:gd name="connsiteY51" fmla="*/ 2219325 h 4972578"/>
              <a:gd name="connsiteX52" fmla="*/ 1709738 w 6477000"/>
              <a:gd name="connsiteY52" fmla="*/ 2357438 h 4972578"/>
              <a:gd name="connsiteX53" fmla="*/ 1924050 w 6477000"/>
              <a:gd name="connsiteY53" fmla="*/ 1757363 h 4972578"/>
              <a:gd name="connsiteX54" fmla="*/ 2462213 w 6477000"/>
              <a:gd name="connsiteY54" fmla="*/ 1814513 h 4972578"/>
              <a:gd name="connsiteX55" fmla="*/ 2728913 w 6477000"/>
              <a:gd name="connsiteY55" fmla="*/ 1633538 h 4972578"/>
              <a:gd name="connsiteX56" fmla="*/ 2896658 w 6477000"/>
              <a:gd name="connsiteY56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371600 w 6477000"/>
              <a:gd name="connsiteY39" fmla="*/ 4538663 h 4972578"/>
              <a:gd name="connsiteX40" fmla="*/ 1196445 w 6477000"/>
              <a:gd name="connsiteY40" fmla="*/ 4972578 h 4972578"/>
              <a:gd name="connsiteX41" fmla="*/ 719138 w 6477000"/>
              <a:gd name="connsiteY41" fmla="*/ 4529138 h 4972578"/>
              <a:gd name="connsiteX42" fmla="*/ 304801 w 6477000"/>
              <a:gd name="connsiteY42" fmla="*/ 4433887 h 4972578"/>
              <a:gd name="connsiteX43" fmla="*/ 138113 w 6477000"/>
              <a:gd name="connsiteY43" fmla="*/ 4424362 h 4972578"/>
              <a:gd name="connsiteX44" fmla="*/ 123825 w 6477000"/>
              <a:gd name="connsiteY44" fmla="*/ 4186238 h 4972578"/>
              <a:gd name="connsiteX45" fmla="*/ 0 w 6477000"/>
              <a:gd name="connsiteY45" fmla="*/ 4124325 h 4972578"/>
              <a:gd name="connsiteX46" fmla="*/ 90488 w 6477000"/>
              <a:gd name="connsiteY46" fmla="*/ 4052888 h 4972578"/>
              <a:gd name="connsiteX47" fmla="*/ 57151 w 6477000"/>
              <a:gd name="connsiteY47" fmla="*/ 3729038 h 4972578"/>
              <a:gd name="connsiteX48" fmla="*/ 176213 w 6477000"/>
              <a:gd name="connsiteY48" fmla="*/ 3267076 h 4972578"/>
              <a:gd name="connsiteX49" fmla="*/ 857251 w 6477000"/>
              <a:gd name="connsiteY49" fmla="*/ 2409826 h 4972578"/>
              <a:gd name="connsiteX50" fmla="*/ 1081088 w 6477000"/>
              <a:gd name="connsiteY50" fmla="*/ 2481263 h 4972578"/>
              <a:gd name="connsiteX51" fmla="*/ 1181100 w 6477000"/>
              <a:gd name="connsiteY51" fmla="*/ 2219325 h 4972578"/>
              <a:gd name="connsiteX52" fmla="*/ 1709738 w 6477000"/>
              <a:gd name="connsiteY52" fmla="*/ 2357438 h 4972578"/>
              <a:gd name="connsiteX53" fmla="*/ 1924050 w 6477000"/>
              <a:gd name="connsiteY53" fmla="*/ 1757363 h 4972578"/>
              <a:gd name="connsiteX54" fmla="*/ 2462213 w 6477000"/>
              <a:gd name="connsiteY54" fmla="*/ 1814513 h 4972578"/>
              <a:gd name="connsiteX55" fmla="*/ 2728913 w 6477000"/>
              <a:gd name="connsiteY55" fmla="*/ 1633538 h 4972578"/>
              <a:gd name="connsiteX56" fmla="*/ 2896658 w 6477000"/>
              <a:gd name="connsiteY56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304925 w 6477000"/>
              <a:gd name="connsiteY39" fmla="*/ 4181475 h 4972578"/>
              <a:gd name="connsiteX40" fmla="*/ 1371600 w 6477000"/>
              <a:gd name="connsiteY40" fmla="*/ 4538663 h 4972578"/>
              <a:gd name="connsiteX41" fmla="*/ 1196445 w 6477000"/>
              <a:gd name="connsiteY41" fmla="*/ 4972578 h 4972578"/>
              <a:gd name="connsiteX42" fmla="*/ 719138 w 6477000"/>
              <a:gd name="connsiteY42" fmla="*/ 4529138 h 4972578"/>
              <a:gd name="connsiteX43" fmla="*/ 304801 w 6477000"/>
              <a:gd name="connsiteY43" fmla="*/ 4433887 h 4972578"/>
              <a:gd name="connsiteX44" fmla="*/ 138113 w 6477000"/>
              <a:gd name="connsiteY44" fmla="*/ 4424362 h 4972578"/>
              <a:gd name="connsiteX45" fmla="*/ 123825 w 6477000"/>
              <a:gd name="connsiteY45" fmla="*/ 4186238 h 4972578"/>
              <a:gd name="connsiteX46" fmla="*/ 0 w 6477000"/>
              <a:gd name="connsiteY46" fmla="*/ 4124325 h 4972578"/>
              <a:gd name="connsiteX47" fmla="*/ 90488 w 6477000"/>
              <a:gd name="connsiteY47" fmla="*/ 4052888 h 4972578"/>
              <a:gd name="connsiteX48" fmla="*/ 57151 w 6477000"/>
              <a:gd name="connsiteY48" fmla="*/ 3729038 h 4972578"/>
              <a:gd name="connsiteX49" fmla="*/ 176213 w 6477000"/>
              <a:gd name="connsiteY49" fmla="*/ 3267076 h 4972578"/>
              <a:gd name="connsiteX50" fmla="*/ 857251 w 6477000"/>
              <a:gd name="connsiteY50" fmla="*/ 2409826 h 4972578"/>
              <a:gd name="connsiteX51" fmla="*/ 1081088 w 6477000"/>
              <a:gd name="connsiteY51" fmla="*/ 2481263 h 4972578"/>
              <a:gd name="connsiteX52" fmla="*/ 1181100 w 6477000"/>
              <a:gd name="connsiteY52" fmla="*/ 2219325 h 4972578"/>
              <a:gd name="connsiteX53" fmla="*/ 1709738 w 6477000"/>
              <a:gd name="connsiteY53" fmla="*/ 2357438 h 4972578"/>
              <a:gd name="connsiteX54" fmla="*/ 1924050 w 6477000"/>
              <a:gd name="connsiteY54" fmla="*/ 1757363 h 4972578"/>
              <a:gd name="connsiteX55" fmla="*/ 2462213 w 6477000"/>
              <a:gd name="connsiteY55" fmla="*/ 1814513 h 4972578"/>
              <a:gd name="connsiteX56" fmla="*/ 2728913 w 6477000"/>
              <a:gd name="connsiteY56" fmla="*/ 1633538 h 4972578"/>
              <a:gd name="connsiteX57" fmla="*/ 2896658 w 6477000"/>
              <a:gd name="connsiteY57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628650 w 6477000"/>
              <a:gd name="connsiteY39" fmla="*/ 4314825 h 4972578"/>
              <a:gd name="connsiteX40" fmla="*/ 1371600 w 6477000"/>
              <a:gd name="connsiteY40" fmla="*/ 4538663 h 4972578"/>
              <a:gd name="connsiteX41" fmla="*/ 1196445 w 6477000"/>
              <a:gd name="connsiteY41" fmla="*/ 4972578 h 4972578"/>
              <a:gd name="connsiteX42" fmla="*/ 719138 w 6477000"/>
              <a:gd name="connsiteY42" fmla="*/ 4529138 h 4972578"/>
              <a:gd name="connsiteX43" fmla="*/ 304801 w 6477000"/>
              <a:gd name="connsiteY43" fmla="*/ 4433887 h 4972578"/>
              <a:gd name="connsiteX44" fmla="*/ 138113 w 6477000"/>
              <a:gd name="connsiteY44" fmla="*/ 4424362 h 4972578"/>
              <a:gd name="connsiteX45" fmla="*/ 123825 w 6477000"/>
              <a:gd name="connsiteY45" fmla="*/ 4186238 h 4972578"/>
              <a:gd name="connsiteX46" fmla="*/ 0 w 6477000"/>
              <a:gd name="connsiteY46" fmla="*/ 4124325 h 4972578"/>
              <a:gd name="connsiteX47" fmla="*/ 90488 w 6477000"/>
              <a:gd name="connsiteY47" fmla="*/ 4052888 h 4972578"/>
              <a:gd name="connsiteX48" fmla="*/ 57151 w 6477000"/>
              <a:gd name="connsiteY48" fmla="*/ 3729038 h 4972578"/>
              <a:gd name="connsiteX49" fmla="*/ 176213 w 6477000"/>
              <a:gd name="connsiteY49" fmla="*/ 3267076 h 4972578"/>
              <a:gd name="connsiteX50" fmla="*/ 857251 w 6477000"/>
              <a:gd name="connsiteY50" fmla="*/ 2409826 h 4972578"/>
              <a:gd name="connsiteX51" fmla="*/ 1081088 w 6477000"/>
              <a:gd name="connsiteY51" fmla="*/ 2481263 h 4972578"/>
              <a:gd name="connsiteX52" fmla="*/ 1181100 w 6477000"/>
              <a:gd name="connsiteY52" fmla="*/ 2219325 h 4972578"/>
              <a:gd name="connsiteX53" fmla="*/ 1709738 w 6477000"/>
              <a:gd name="connsiteY53" fmla="*/ 2357438 h 4972578"/>
              <a:gd name="connsiteX54" fmla="*/ 1924050 w 6477000"/>
              <a:gd name="connsiteY54" fmla="*/ 1757363 h 4972578"/>
              <a:gd name="connsiteX55" fmla="*/ 2462213 w 6477000"/>
              <a:gd name="connsiteY55" fmla="*/ 1814513 h 4972578"/>
              <a:gd name="connsiteX56" fmla="*/ 2728913 w 6477000"/>
              <a:gd name="connsiteY56" fmla="*/ 1633538 h 4972578"/>
              <a:gd name="connsiteX57" fmla="*/ 2896658 w 6477000"/>
              <a:gd name="connsiteY57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023938 w 6477000"/>
              <a:gd name="connsiteY39" fmla="*/ 3943350 h 4972578"/>
              <a:gd name="connsiteX40" fmla="*/ 628650 w 6477000"/>
              <a:gd name="connsiteY40" fmla="*/ 4314825 h 4972578"/>
              <a:gd name="connsiteX41" fmla="*/ 1371600 w 6477000"/>
              <a:gd name="connsiteY41" fmla="*/ 4538663 h 4972578"/>
              <a:gd name="connsiteX42" fmla="*/ 1196445 w 6477000"/>
              <a:gd name="connsiteY42" fmla="*/ 4972578 h 4972578"/>
              <a:gd name="connsiteX43" fmla="*/ 719138 w 6477000"/>
              <a:gd name="connsiteY43" fmla="*/ 4529138 h 4972578"/>
              <a:gd name="connsiteX44" fmla="*/ 304801 w 6477000"/>
              <a:gd name="connsiteY44" fmla="*/ 4433887 h 4972578"/>
              <a:gd name="connsiteX45" fmla="*/ 138113 w 6477000"/>
              <a:gd name="connsiteY45" fmla="*/ 4424362 h 4972578"/>
              <a:gd name="connsiteX46" fmla="*/ 123825 w 6477000"/>
              <a:gd name="connsiteY46" fmla="*/ 4186238 h 4972578"/>
              <a:gd name="connsiteX47" fmla="*/ 0 w 6477000"/>
              <a:gd name="connsiteY47" fmla="*/ 4124325 h 4972578"/>
              <a:gd name="connsiteX48" fmla="*/ 90488 w 6477000"/>
              <a:gd name="connsiteY48" fmla="*/ 4052888 h 4972578"/>
              <a:gd name="connsiteX49" fmla="*/ 57151 w 6477000"/>
              <a:gd name="connsiteY49" fmla="*/ 3729038 h 4972578"/>
              <a:gd name="connsiteX50" fmla="*/ 176213 w 6477000"/>
              <a:gd name="connsiteY50" fmla="*/ 3267076 h 4972578"/>
              <a:gd name="connsiteX51" fmla="*/ 857251 w 6477000"/>
              <a:gd name="connsiteY51" fmla="*/ 2409826 h 4972578"/>
              <a:gd name="connsiteX52" fmla="*/ 1081088 w 6477000"/>
              <a:gd name="connsiteY52" fmla="*/ 2481263 h 4972578"/>
              <a:gd name="connsiteX53" fmla="*/ 1181100 w 6477000"/>
              <a:gd name="connsiteY53" fmla="*/ 2219325 h 4972578"/>
              <a:gd name="connsiteX54" fmla="*/ 1709738 w 6477000"/>
              <a:gd name="connsiteY54" fmla="*/ 2357438 h 4972578"/>
              <a:gd name="connsiteX55" fmla="*/ 1924050 w 6477000"/>
              <a:gd name="connsiteY55" fmla="*/ 1757363 h 4972578"/>
              <a:gd name="connsiteX56" fmla="*/ 2462213 w 6477000"/>
              <a:gd name="connsiteY56" fmla="*/ 1814513 h 4972578"/>
              <a:gd name="connsiteX57" fmla="*/ 2728913 w 6477000"/>
              <a:gd name="connsiteY57" fmla="*/ 1633538 h 4972578"/>
              <a:gd name="connsiteX58" fmla="*/ 2896658 w 6477000"/>
              <a:gd name="connsiteY5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628650 w 6477000"/>
              <a:gd name="connsiteY40" fmla="*/ 4314825 h 4972578"/>
              <a:gd name="connsiteX41" fmla="*/ 1371600 w 6477000"/>
              <a:gd name="connsiteY41" fmla="*/ 4538663 h 4972578"/>
              <a:gd name="connsiteX42" fmla="*/ 1196445 w 6477000"/>
              <a:gd name="connsiteY42" fmla="*/ 4972578 h 4972578"/>
              <a:gd name="connsiteX43" fmla="*/ 719138 w 6477000"/>
              <a:gd name="connsiteY43" fmla="*/ 4529138 h 4972578"/>
              <a:gd name="connsiteX44" fmla="*/ 304801 w 6477000"/>
              <a:gd name="connsiteY44" fmla="*/ 4433887 h 4972578"/>
              <a:gd name="connsiteX45" fmla="*/ 138113 w 6477000"/>
              <a:gd name="connsiteY45" fmla="*/ 4424362 h 4972578"/>
              <a:gd name="connsiteX46" fmla="*/ 123825 w 6477000"/>
              <a:gd name="connsiteY46" fmla="*/ 4186238 h 4972578"/>
              <a:gd name="connsiteX47" fmla="*/ 0 w 6477000"/>
              <a:gd name="connsiteY47" fmla="*/ 4124325 h 4972578"/>
              <a:gd name="connsiteX48" fmla="*/ 90488 w 6477000"/>
              <a:gd name="connsiteY48" fmla="*/ 4052888 h 4972578"/>
              <a:gd name="connsiteX49" fmla="*/ 57151 w 6477000"/>
              <a:gd name="connsiteY49" fmla="*/ 3729038 h 4972578"/>
              <a:gd name="connsiteX50" fmla="*/ 176213 w 6477000"/>
              <a:gd name="connsiteY50" fmla="*/ 3267076 h 4972578"/>
              <a:gd name="connsiteX51" fmla="*/ 857251 w 6477000"/>
              <a:gd name="connsiteY51" fmla="*/ 2409826 h 4972578"/>
              <a:gd name="connsiteX52" fmla="*/ 1081088 w 6477000"/>
              <a:gd name="connsiteY52" fmla="*/ 2481263 h 4972578"/>
              <a:gd name="connsiteX53" fmla="*/ 1181100 w 6477000"/>
              <a:gd name="connsiteY53" fmla="*/ 2219325 h 4972578"/>
              <a:gd name="connsiteX54" fmla="*/ 1709738 w 6477000"/>
              <a:gd name="connsiteY54" fmla="*/ 2357438 h 4972578"/>
              <a:gd name="connsiteX55" fmla="*/ 1924050 w 6477000"/>
              <a:gd name="connsiteY55" fmla="*/ 1757363 h 4972578"/>
              <a:gd name="connsiteX56" fmla="*/ 2462213 w 6477000"/>
              <a:gd name="connsiteY56" fmla="*/ 1814513 h 4972578"/>
              <a:gd name="connsiteX57" fmla="*/ 2728913 w 6477000"/>
              <a:gd name="connsiteY57" fmla="*/ 1633538 h 4972578"/>
              <a:gd name="connsiteX58" fmla="*/ 2896658 w 6477000"/>
              <a:gd name="connsiteY5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904875 w 6477000"/>
              <a:gd name="connsiteY40" fmla="*/ 4219575 h 4972578"/>
              <a:gd name="connsiteX41" fmla="*/ 628650 w 6477000"/>
              <a:gd name="connsiteY41" fmla="*/ 4314825 h 4972578"/>
              <a:gd name="connsiteX42" fmla="*/ 1371600 w 6477000"/>
              <a:gd name="connsiteY42" fmla="*/ 4538663 h 4972578"/>
              <a:gd name="connsiteX43" fmla="*/ 1196445 w 6477000"/>
              <a:gd name="connsiteY43" fmla="*/ 4972578 h 4972578"/>
              <a:gd name="connsiteX44" fmla="*/ 719138 w 6477000"/>
              <a:gd name="connsiteY44" fmla="*/ 4529138 h 4972578"/>
              <a:gd name="connsiteX45" fmla="*/ 304801 w 6477000"/>
              <a:gd name="connsiteY45" fmla="*/ 4433887 h 4972578"/>
              <a:gd name="connsiteX46" fmla="*/ 138113 w 6477000"/>
              <a:gd name="connsiteY46" fmla="*/ 4424362 h 4972578"/>
              <a:gd name="connsiteX47" fmla="*/ 123825 w 6477000"/>
              <a:gd name="connsiteY47" fmla="*/ 4186238 h 4972578"/>
              <a:gd name="connsiteX48" fmla="*/ 0 w 6477000"/>
              <a:gd name="connsiteY48" fmla="*/ 4124325 h 4972578"/>
              <a:gd name="connsiteX49" fmla="*/ 90488 w 6477000"/>
              <a:gd name="connsiteY49" fmla="*/ 4052888 h 4972578"/>
              <a:gd name="connsiteX50" fmla="*/ 57151 w 6477000"/>
              <a:gd name="connsiteY50" fmla="*/ 3729038 h 4972578"/>
              <a:gd name="connsiteX51" fmla="*/ 176213 w 6477000"/>
              <a:gd name="connsiteY51" fmla="*/ 3267076 h 4972578"/>
              <a:gd name="connsiteX52" fmla="*/ 857251 w 6477000"/>
              <a:gd name="connsiteY52" fmla="*/ 2409826 h 4972578"/>
              <a:gd name="connsiteX53" fmla="*/ 1081088 w 6477000"/>
              <a:gd name="connsiteY53" fmla="*/ 2481263 h 4972578"/>
              <a:gd name="connsiteX54" fmla="*/ 1181100 w 6477000"/>
              <a:gd name="connsiteY54" fmla="*/ 2219325 h 4972578"/>
              <a:gd name="connsiteX55" fmla="*/ 1709738 w 6477000"/>
              <a:gd name="connsiteY55" fmla="*/ 2357438 h 4972578"/>
              <a:gd name="connsiteX56" fmla="*/ 1924050 w 6477000"/>
              <a:gd name="connsiteY56" fmla="*/ 1757363 h 4972578"/>
              <a:gd name="connsiteX57" fmla="*/ 2462213 w 6477000"/>
              <a:gd name="connsiteY57" fmla="*/ 1814513 h 4972578"/>
              <a:gd name="connsiteX58" fmla="*/ 2728913 w 6477000"/>
              <a:gd name="connsiteY58" fmla="*/ 1633538 h 4972578"/>
              <a:gd name="connsiteX59" fmla="*/ 2896658 w 6477000"/>
              <a:gd name="connsiteY5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790575 w 6477000"/>
              <a:gd name="connsiteY40" fmla="*/ 4081463 h 4972578"/>
              <a:gd name="connsiteX41" fmla="*/ 628650 w 6477000"/>
              <a:gd name="connsiteY41" fmla="*/ 4314825 h 4972578"/>
              <a:gd name="connsiteX42" fmla="*/ 1371600 w 6477000"/>
              <a:gd name="connsiteY42" fmla="*/ 4538663 h 4972578"/>
              <a:gd name="connsiteX43" fmla="*/ 1196445 w 6477000"/>
              <a:gd name="connsiteY43" fmla="*/ 4972578 h 4972578"/>
              <a:gd name="connsiteX44" fmla="*/ 719138 w 6477000"/>
              <a:gd name="connsiteY44" fmla="*/ 4529138 h 4972578"/>
              <a:gd name="connsiteX45" fmla="*/ 304801 w 6477000"/>
              <a:gd name="connsiteY45" fmla="*/ 4433887 h 4972578"/>
              <a:gd name="connsiteX46" fmla="*/ 138113 w 6477000"/>
              <a:gd name="connsiteY46" fmla="*/ 4424362 h 4972578"/>
              <a:gd name="connsiteX47" fmla="*/ 123825 w 6477000"/>
              <a:gd name="connsiteY47" fmla="*/ 4186238 h 4972578"/>
              <a:gd name="connsiteX48" fmla="*/ 0 w 6477000"/>
              <a:gd name="connsiteY48" fmla="*/ 4124325 h 4972578"/>
              <a:gd name="connsiteX49" fmla="*/ 90488 w 6477000"/>
              <a:gd name="connsiteY49" fmla="*/ 4052888 h 4972578"/>
              <a:gd name="connsiteX50" fmla="*/ 57151 w 6477000"/>
              <a:gd name="connsiteY50" fmla="*/ 3729038 h 4972578"/>
              <a:gd name="connsiteX51" fmla="*/ 176213 w 6477000"/>
              <a:gd name="connsiteY51" fmla="*/ 3267076 h 4972578"/>
              <a:gd name="connsiteX52" fmla="*/ 857251 w 6477000"/>
              <a:gd name="connsiteY52" fmla="*/ 2409826 h 4972578"/>
              <a:gd name="connsiteX53" fmla="*/ 1081088 w 6477000"/>
              <a:gd name="connsiteY53" fmla="*/ 2481263 h 4972578"/>
              <a:gd name="connsiteX54" fmla="*/ 1181100 w 6477000"/>
              <a:gd name="connsiteY54" fmla="*/ 2219325 h 4972578"/>
              <a:gd name="connsiteX55" fmla="*/ 1709738 w 6477000"/>
              <a:gd name="connsiteY55" fmla="*/ 2357438 h 4972578"/>
              <a:gd name="connsiteX56" fmla="*/ 1924050 w 6477000"/>
              <a:gd name="connsiteY56" fmla="*/ 1757363 h 4972578"/>
              <a:gd name="connsiteX57" fmla="*/ 2462213 w 6477000"/>
              <a:gd name="connsiteY57" fmla="*/ 1814513 h 4972578"/>
              <a:gd name="connsiteX58" fmla="*/ 2728913 w 6477000"/>
              <a:gd name="connsiteY58" fmla="*/ 1633538 h 4972578"/>
              <a:gd name="connsiteX59" fmla="*/ 2896658 w 6477000"/>
              <a:gd name="connsiteY5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790575 w 6477000"/>
              <a:gd name="connsiteY40" fmla="*/ 4081463 h 4972578"/>
              <a:gd name="connsiteX41" fmla="*/ 690563 w 6477000"/>
              <a:gd name="connsiteY41" fmla="*/ 4219575 h 4972578"/>
              <a:gd name="connsiteX42" fmla="*/ 628650 w 6477000"/>
              <a:gd name="connsiteY42" fmla="*/ 4314825 h 4972578"/>
              <a:gd name="connsiteX43" fmla="*/ 1371600 w 6477000"/>
              <a:gd name="connsiteY43" fmla="*/ 4538663 h 4972578"/>
              <a:gd name="connsiteX44" fmla="*/ 1196445 w 6477000"/>
              <a:gd name="connsiteY44" fmla="*/ 4972578 h 4972578"/>
              <a:gd name="connsiteX45" fmla="*/ 719138 w 6477000"/>
              <a:gd name="connsiteY45" fmla="*/ 4529138 h 4972578"/>
              <a:gd name="connsiteX46" fmla="*/ 304801 w 6477000"/>
              <a:gd name="connsiteY46" fmla="*/ 4433887 h 4972578"/>
              <a:gd name="connsiteX47" fmla="*/ 138113 w 6477000"/>
              <a:gd name="connsiteY47" fmla="*/ 4424362 h 4972578"/>
              <a:gd name="connsiteX48" fmla="*/ 123825 w 6477000"/>
              <a:gd name="connsiteY48" fmla="*/ 4186238 h 4972578"/>
              <a:gd name="connsiteX49" fmla="*/ 0 w 6477000"/>
              <a:gd name="connsiteY49" fmla="*/ 4124325 h 4972578"/>
              <a:gd name="connsiteX50" fmla="*/ 90488 w 6477000"/>
              <a:gd name="connsiteY50" fmla="*/ 4052888 h 4972578"/>
              <a:gd name="connsiteX51" fmla="*/ 57151 w 6477000"/>
              <a:gd name="connsiteY51" fmla="*/ 3729038 h 4972578"/>
              <a:gd name="connsiteX52" fmla="*/ 176213 w 6477000"/>
              <a:gd name="connsiteY52" fmla="*/ 3267076 h 4972578"/>
              <a:gd name="connsiteX53" fmla="*/ 857251 w 6477000"/>
              <a:gd name="connsiteY53" fmla="*/ 2409826 h 4972578"/>
              <a:gd name="connsiteX54" fmla="*/ 1081088 w 6477000"/>
              <a:gd name="connsiteY54" fmla="*/ 2481263 h 4972578"/>
              <a:gd name="connsiteX55" fmla="*/ 1181100 w 6477000"/>
              <a:gd name="connsiteY55" fmla="*/ 2219325 h 4972578"/>
              <a:gd name="connsiteX56" fmla="*/ 1709738 w 6477000"/>
              <a:gd name="connsiteY56" fmla="*/ 2357438 h 4972578"/>
              <a:gd name="connsiteX57" fmla="*/ 1924050 w 6477000"/>
              <a:gd name="connsiteY57" fmla="*/ 1757363 h 4972578"/>
              <a:gd name="connsiteX58" fmla="*/ 2462213 w 6477000"/>
              <a:gd name="connsiteY58" fmla="*/ 1814513 h 4972578"/>
              <a:gd name="connsiteX59" fmla="*/ 2728913 w 6477000"/>
              <a:gd name="connsiteY59" fmla="*/ 1633538 h 4972578"/>
              <a:gd name="connsiteX60" fmla="*/ 2896658 w 6477000"/>
              <a:gd name="connsiteY6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790575 w 6477000"/>
              <a:gd name="connsiteY40" fmla="*/ 4081463 h 4972578"/>
              <a:gd name="connsiteX41" fmla="*/ 661988 w 6477000"/>
              <a:gd name="connsiteY41" fmla="*/ 4186237 h 4972578"/>
              <a:gd name="connsiteX42" fmla="*/ 628650 w 6477000"/>
              <a:gd name="connsiteY42" fmla="*/ 4314825 h 4972578"/>
              <a:gd name="connsiteX43" fmla="*/ 1371600 w 6477000"/>
              <a:gd name="connsiteY43" fmla="*/ 4538663 h 4972578"/>
              <a:gd name="connsiteX44" fmla="*/ 1196445 w 6477000"/>
              <a:gd name="connsiteY44" fmla="*/ 4972578 h 4972578"/>
              <a:gd name="connsiteX45" fmla="*/ 719138 w 6477000"/>
              <a:gd name="connsiteY45" fmla="*/ 4529138 h 4972578"/>
              <a:gd name="connsiteX46" fmla="*/ 304801 w 6477000"/>
              <a:gd name="connsiteY46" fmla="*/ 4433887 h 4972578"/>
              <a:gd name="connsiteX47" fmla="*/ 138113 w 6477000"/>
              <a:gd name="connsiteY47" fmla="*/ 4424362 h 4972578"/>
              <a:gd name="connsiteX48" fmla="*/ 123825 w 6477000"/>
              <a:gd name="connsiteY48" fmla="*/ 4186238 h 4972578"/>
              <a:gd name="connsiteX49" fmla="*/ 0 w 6477000"/>
              <a:gd name="connsiteY49" fmla="*/ 4124325 h 4972578"/>
              <a:gd name="connsiteX50" fmla="*/ 90488 w 6477000"/>
              <a:gd name="connsiteY50" fmla="*/ 4052888 h 4972578"/>
              <a:gd name="connsiteX51" fmla="*/ 57151 w 6477000"/>
              <a:gd name="connsiteY51" fmla="*/ 3729038 h 4972578"/>
              <a:gd name="connsiteX52" fmla="*/ 176213 w 6477000"/>
              <a:gd name="connsiteY52" fmla="*/ 3267076 h 4972578"/>
              <a:gd name="connsiteX53" fmla="*/ 857251 w 6477000"/>
              <a:gd name="connsiteY53" fmla="*/ 2409826 h 4972578"/>
              <a:gd name="connsiteX54" fmla="*/ 1081088 w 6477000"/>
              <a:gd name="connsiteY54" fmla="*/ 2481263 h 4972578"/>
              <a:gd name="connsiteX55" fmla="*/ 1181100 w 6477000"/>
              <a:gd name="connsiteY55" fmla="*/ 2219325 h 4972578"/>
              <a:gd name="connsiteX56" fmla="*/ 1709738 w 6477000"/>
              <a:gd name="connsiteY56" fmla="*/ 2357438 h 4972578"/>
              <a:gd name="connsiteX57" fmla="*/ 1924050 w 6477000"/>
              <a:gd name="connsiteY57" fmla="*/ 1757363 h 4972578"/>
              <a:gd name="connsiteX58" fmla="*/ 2462213 w 6477000"/>
              <a:gd name="connsiteY58" fmla="*/ 1814513 h 4972578"/>
              <a:gd name="connsiteX59" fmla="*/ 2728913 w 6477000"/>
              <a:gd name="connsiteY59" fmla="*/ 1633538 h 4972578"/>
              <a:gd name="connsiteX60" fmla="*/ 2896658 w 6477000"/>
              <a:gd name="connsiteY6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790575 w 6477000"/>
              <a:gd name="connsiteY40" fmla="*/ 4081463 h 4972578"/>
              <a:gd name="connsiteX41" fmla="*/ 742950 w 6477000"/>
              <a:gd name="connsiteY41" fmla="*/ 4129088 h 4972578"/>
              <a:gd name="connsiteX42" fmla="*/ 661988 w 6477000"/>
              <a:gd name="connsiteY42" fmla="*/ 4186237 h 4972578"/>
              <a:gd name="connsiteX43" fmla="*/ 628650 w 6477000"/>
              <a:gd name="connsiteY43" fmla="*/ 4314825 h 4972578"/>
              <a:gd name="connsiteX44" fmla="*/ 1371600 w 6477000"/>
              <a:gd name="connsiteY44" fmla="*/ 4538663 h 4972578"/>
              <a:gd name="connsiteX45" fmla="*/ 1196445 w 6477000"/>
              <a:gd name="connsiteY45" fmla="*/ 4972578 h 4972578"/>
              <a:gd name="connsiteX46" fmla="*/ 719138 w 6477000"/>
              <a:gd name="connsiteY46" fmla="*/ 4529138 h 4972578"/>
              <a:gd name="connsiteX47" fmla="*/ 304801 w 6477000"/>
              <a:gd name="connsiteY47" fmla="*/ 4433887 h 4972578"/>
              <a:gd name="connsiteX48" fmla="*/ 138113 w 6477000"/>
              <a:gd name="connsiteY48" fmla="*/ 4424362 h 4972578"/>
              <a:gd name="connsiteX49" fmla="*/ 123825 w 6477000"/>
              <a:gd name="connsiteY49" fmla="*/ 4186238 h 4972578"/>
              <a:gd name="connsiteX50" fmla="*/ 0 w 6477000"/>
              <a:gd name="connsiteY50" fmla="*/ 4124325 h 4972578"/>
              <a:gd name="connsiteX51" fmla="*/ 90488 w 6477000"/>
              <a:gd name="connsiteY51" fmla="*/ 4052888 h 4972578"/>
              <a:gd name="connsiteX52" fmla="*/ 57151 w 6477000"/>
              <a:gd name="connsiteY52" fmla="*/ 3729038 h 4972578"/>
              <a:gd name="connsiteX53" fmla="*/ 176213 w 6477000"/>
              <a:gd name="connsiteY53" fmla="*/ 3267076 h 4972578"/>
              <a:gd name="connsiteX54" fmla="*/ 857251 w 6477000"/>
              <a:gd name="connsiteY54" fmla="*/ 2409826 h 4972578"/>
              <a:gd name="connsiteX55" fmla="*/ 1081088 w 6477000"/>
              <a:gd name="connsiteY55" fmla="*/ 2481263 h 4972578"/>
              <a:gd name="connsiteX56" fmla="*/ 1181100 w 6477000"/>
              <a:gd name="connsiteY56" fmla="*/ 2219325 h 4972578"/>
              <a:gd name="connsiteX57" fmla="*/ 1709738 w 6477000"/>
              <a:gd name="connsiteY57" fmla="*/ 2357438 h 4972578"/>
              <a:gd name="connsiteX58" fmla="*/ 1924050 w 6477000"/>
              <a:gd name="connsiteY58" fmla="*/ 1757363 h 4972578"/>
              <a:gd name="connsiteX59" fmla="*/ 2462213 w 6477000"/>
              <a:gd name="connsiteY59" fmla="*/ 1814513 h 4972578"/>
              <a:gd name="connsiteX60" fmla="*/ 2728913 w 6477000"/>
              <a:gd name="connsiteY60" fmla="*/ 1633538 h 4972578"/>
              <a:gd name="connsiteX61" fmla="*/ 2896658 w 6477000"/>
              <a:gd name="connsiteY6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2362200 w 6477000"/>
              <a:gd name="connsiteY32" fmla="*/ 2586038 h 4972578"/>
              <a:gd name="connsiteX33" fmla="*/ 2043113 w 6477000"/>
              <a:gd name="connsiteY33" fmla="*/ 2481262 h 4972578"/>
              <a:gd name="connsiteX34" fmla="*/ 1819276 w 6477000"/>
              <a:gd name="connsiteY34" fmla="*/ 2952751 h 4972578"/>
              <a:gd name="connsiteX35" fmla="*/ 995363 w 6477000"/>
              <a:gd name="connsiteY35" fmla="*/ 2657475 h 4972578"/>
              <a:gd name="connsiteX36" fmla="*/ 576262 w 6477000"/>
              <a:gd name="connsiteY36" fmla="*/ 3381375 h 4972578"/>
              <a:gd name="connsiteX37" fmla="*/ 1323975 w 6477000"/>
              <a:gd name="connsiteY37" fmla="*/ 3714750 h 4972578"/>
              <a:gd name="connsiteX38" fmla="*/ 1219200 w 6477000"/>
              <a:gd name="connsiteY38" fmla="*/ 3767138 h 4972578"/>
              <a:gd name="connsiteX39" fmla="*/ 1228725 w 6477000"/>
              <a:gd name="connsiteY39" fmla="*/ 4095750 h 4972578"/>
              <a:gd name="connsiteX40" fmla="*/ 790575 w 6477000"/>
              <a:gd name="connsiteY40" fmla="*/ 4081463 h 4972578"/>
              <a:gd name="connsiteX41" fmla="*/ 852487 w 6477000"/>
              <a:gd name="connsiteY41" fmla="*/ 4176713 h 4972578"/>
              <a:gd name="connsiteX42" fmla="*/ 661988 w 6477000"/>
              <a:gd name="connsiteY42" fmla="*/ 4186237 h 4972578"/>
              <a:gd name="connsiteX43" fmla="*/ 628650 w 6477000"/>
              <a:gd name="connsiteY43" fmla="*/ 4314825 h 4972578"/>
              <a:gd name="connsiteX44" fmla="*/ 1371600 w 6477000"/>
              <a:gd name="connsiteY44" fmla="*/ 4538663 h 4972578"/>
              <a:gd name="connsiteX45" fmla="*/ 1196445 w 6477000"/>
              <a:gd name="connsiteY45" fmla="*/ 4972578 h 4972578"/>
              <a:gd name="connsiteX46" fmla="*/ 719138 w 6477000"/>
              <a:gd name="connsiteY46" fmla="*/ 4529138 h 4972578"/>
              <a:gd name="connsiteX47" fmla="*/ 304801 w 6477000"/>
              <a:gd name="connsiteY47" fmla="*/ 4433887 h 4972578"/>
              <a:gd name="connsiteX48" fmla="*/ 138113 w 6477000"/>
              <a:gd name="connsiteY48" fmla="*/ 4424362 h 4972578"/>
              <a:gd name="connsiteX49" fmla="*/ 123825 w 6477000"/>
              <a:gd name="connsiteY49" fmla="*/ 4186238 h 4972578"/>
              <a:gd name="connsiteX50" fmla="*/ 0 w 6477000"/>
              <a:gd name="connsiteY50" fmla="*/ 4124325 h 4972578"/>
              <a:gd name="connsiteX51" fmla="*/ 90488 w 6477000"/>
              <a:gd name="connsiteY51" fmla="*/ 4052888 h 4972578"/>
              <a:gd name="connsiteX52" fmla="*/ 57151 w 6477000"/>
              <a:gd name="connsiteY52" fmla="*/ 3729038 h 4972578"/>
              <a:gd name="connsiteX53" fmla="*/ 176213 w 6477000"/>
              <a:gd name="connsiteY53" fmla="*/ 3267076 h 4972578"/>
              <a:gd name="connsiteX54" fmla="*/ 857251 w 6477000"/>
              <a:gd name="connsiteY54" fmla="*/ 2409826 h 4972578"/>
              <a:gd name="connsiteX55" fmla="*/ 1081088 w 6477000"/>
              <a:gd name="connsiteY55" fmla="*/ 2481263 h 4972578"/>
              <a:gd name="connsiteX56" fmla="*/ 1181100 w 6477000"/>
              <a:gd name="connsiteY56" fmla="*/ 2219325 h 4972578"/>
              <a:gd name="connsiteX57" fmla="*/ 1709738 w 6477000"/>
              <a:gd name="connsiteY57" fmla="*/ 2357438 h 4972578"/>
              <a:gd name="connsiteX58" fmla="*/ 1924050 w 6477000"/>
              <a:gd name="connsiteY58" fmla="*/ 1757363 h 4972578"/>
              <a:gd name="connsiteX59" fmla="*/ 2462213 w 6477000"/>
              <a:gd name="connsiteY59" fmla="*/ 1814513 h 4972578"/>
              <a:gd name="connsiteX60" fmla="*/ 2728913 w 6477000"/>
              <a:gd name="connsiteY60" fmla="*/ 1633538 h 4972578"/>
              <a:gd name="connsiteX61" fmla="*/ 2896658 w 6477000"/>
              <a:gd name="connsiteY6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562350 w 6477000"/>
              <a:gd name="connsiteY32" fmla="*/ 3067050 h 4972578"/>
              <a:gd name="connsiteX33" fmla="*/ 2362200 w 6477000"/>
              <a:gd name="connsiteY33" fmla="*/ 2586038 h 4972578"/>
              <a:gd name="connsiteX34" fmla="*/ 2043113 w 6477000"/>
              <a:gd name="connsiteY34" fmla="*/ 2481262 h 4972578"/>
              <a:gd name="connsiteX35" fmla="*/ 1819276 w 6477000"/>
              <a:gd name="connsiteY35" fmla="*/ 2952751 h 4972578"/>
              <a:gd name="connsiteX36" fmla="*/ 995363 w 6477000"/>
              <a:gd name="connsiteY36" fmla="*/ 2657475 h 4972578"/>
              <a:gd name="connsiteX37" fmla="*/ 576262 w 6477000"/>
              <a:gd name="connsiteY37" fmla="*/ 3381375 h 4972578"/>
              <a:gd name="connsiteX38" fmla="*/ 1323975 w 6477000"/>
              <a:gd name="connsiteY38" fmla="*/ 3714750 h 4972578"/>
              <a:gd name="connsiteX39" fmla="*/ 1219200 w 6477000"/>
              <a:gd name="connsiteY39" fmla="*/ 3767138 h 4972578"/>
              <a:gd name="connsiteX40" fmla="*/ 1228725 w 6477000"/>
              <a:gd name="connsiteY40" fmla="*/ 4095750 h 4972578"/>
              <a:gd name="connsiteX41" fmla="*/ 790575 w 6477000"/>
              <a:gd name="connsiteY41" fmla="*/ 4081463 h 4972578"/>
              <a:gd name="connsiteX42" fmla="*/ 852487 w 6477000"/>
              <a:gd name="connsiteY42" fmla="*/ 4176713 h 4972578"/>
              <a:gd name="connsiteX43" fmla="*/ 661988 w 6477000"/>
              <a:gd name="connsiteY43" fmla="*/ 4186237 h 4972578"/>
              <a:gd name="connsiteX44" fmla="*/ 628650 w 6477000"/>
              <a:gd name="connsiteY44" fmla="*/ 4314825 h 4972578"/>
              <a:gd name="connsiteX45" fmla="*/ 1371600 w 6477000"/>
              <a:gd name="connsiteY45" fmla="*/ 4538663 h 4972578"/>
              <a:gd name="connsiteX46" fmla="*/ 1196445 w 6477000"/>
              <a:gd name="connsiteY46" fmla="*/ 4972578 h 4972578"/>
              <a:gd name="connsiteX47" fmla="*/ 719138 w 6477000"/>
              <a:gd name="connsiteY47" fmla="*/ 4529138 h 4972578"/>
              <a:gd name="connsiteX48" fmla="*/ 304801 w 6477000"/>
              <a:gd name="connsiteY48" fmla="*/ 4433887 h 4972578"/>
              <a:gd name="connsiteX49" fmla="*/ 138113 w 6477000"/>
              <a:gd name="connsiteY49" fmla="*/ 4424362 h 4972578"/>
              <a:gd name="connsiteX50" fmla="*/ 123825 w 6477000"/>
              <a:gd name="connsiteY50" fmla="*/ 4186238 h 4972578"/>
              <a:gd name="connsiteX51" fmla="*/ 0 w 6477000"/>
              <a:gd name="connsiteY51" fmla="*/ 4124325 h 4972578"/>
              <a:gd name="connsiteX52" fmla="*/ 90488 w 6477000"/>
              <a:gd name="connsiteY52" fmla="*/ 4052888 h 4972578"/>
              <a:gd name="connsiteX53" fmla="*/ 57151 w 6477000"/>
              <a:gd name="connsiteY53" fmla="*/ 3729038 h 4972578"/>
              <a:gd name="connsiteX54" fmla="*/ 176213 w 6477000"/>
              <a:gd name="connsiteY54" fmla="*/ 3267076 h 4972578"/>
              <a:gd name="connsiteX55" fmla="*/ 857251 w 6477000"/>
              <a:gd name="connsiteY55" fmla="*/ 2409826 h 4972578"/>
              <a:gd name="connsiteX56" fmla="*/ 1081088 w 6477000"/>
              <a:gd name="connsiteY56" fmla="*/ 2481263 h 4972578"/>
              <a:gd name="connsiteX57" fmla="*/ 1181100 w 6477000"/>
              <a:gd name="connsiteY57" fmla="*/ 2219325 h 4972578"/>
              <a:gd name="connsiteX58" fmla="*/ 1709738 w 6477000"/>
              <a:gd name="connsiteY58" fmla="*/ 2357438 h 4972578"/>
              <a:gd name="connsiteX59" fmla="*/ 1924050 w 6477000"/>
              <a:gd name="connsiteY59" fmla="*/ 1757363 h 4972578"/>
              <a:gd name="connsiteX60" fmla="*/ 2462213 w 6477000"/>
              <a:gd name="connsiteY60" fmla="*/ 1814513 h 4972578"/>
              <a:gd name="connsiteX61" fmla="*/ 2728913 w 6477000"/>
              <a:gd name="connsiteY61" fmla="*/ 1633538 h 4972578"/>
              <a:gd name="connsiteX62" fmla="*/ 2896658 w 6477000"/>
              <a:gd name="connsiteY62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8500 w 6477000"/>
              <a:gd name="connsiteY32" fmla="*/ 2500313 h 4972578"/>
              <a:gd name="connsiteX33" fmla="*/ 2362200 w 6477000"/>
              <a:gd name="connsiteY33" fmla="*/ 2586038 h 4972578"/>
              <a:gd name="connsiteX34" fmla="*/ 2043113 w 6477000"/>
              <a:gd name="connsiteY34" fmla="*/ 2481262 h 4972578"/>
              <a:gd name="connsiteX35" fmla="*/ 1819276 w 6477000"/>
              <a:gd name="connsiteY35" fmla="*/ 2952751 h 4972578"/>
              <a:gd name="connsiteX36" fmla="*/ 995363 w 6477000"/>
              <a:gd name="connsiteY36" fmla="*/ 2657475 h 4972578"/>
              <a:gd name="connsiteX37" fmla="*/ 576262 w 6477000"/>
              <a:gd name="connsiteY37" fmla="*/ 3381375 h 4972578"/>
              <a:gd name="connsiteX38" fmla="*/ 1323975 w 6477000"/>
              <a:gd name="connsiteY38" fmla="*/ 3714750 h 4972578"/>
              <a:gd name="connsiteX39" fmla="*/ 1219200 w 6477000"/>
              <a:gd name="connsiteY39" fmla="*/ 3767138 h 4972578"/>
              <a:gd name="connsiteX40" fmla="*/ 1228725 w 6477000"/>
              <a:gd name="connsiteY40" fmla="*/ 4095750 h 4972578"/>
              <a:gd name="connsiteX41" fmla="*/ 790575 w 6477000"/>
              <a:gd name="connsiteY41" fmla="*/ 4081463 h 4972578"/>
              <a:gd name="connsiteX42" fmla="*/ 852487 w 6477000"/>
              <a:gd name="connsiteY42" fmla="*/ 4176713 h 4972578"/>
              <a:gd name="connsiteX43" fmla="*/ 661988 w 6477000"/>
              <a:gd name="connsiteY43" fmla="*/ 4186237 h 4972578"/>
              <a:gd name="connsiteX44" fmla="*/ 628650 w 6477000"/>
              <a:gd name="connsiteY44" fmla="*/ 4314825 h 4972578"/>
              <a:gd name="connsiteX45" fmla="*/ 1371600 w 6477000"/>
              <a:gd name="connsiteY45" fmla="*/ 4538663 h 4972578"/>
              <a:gd name="connsiteX46" fmla="*/ 1196445 w 6477000"/>
              <a:gd name="connsiteY46" fmla="*/ 4972578 h 4972578"/>
              <a:gd name="connsiteX47" fmla="*/ 719138 w 6477000"/>
              <a:gd name="connsiteY47" fmla="*/ 4529138 h 4972578"/>
              <a:gd name="connsiteX48" fmla="*/ 304801 w 6477000"/>
              <a:gd name="connsiteY48" fmla="*/ 4433887 h 4972578"/>
              <a:gd name="connsiteX49" fmla="*/ 138113 w 6477000"/>
              <a:gd name="connsiteY49" fmla="*/ 4424362 h 4972578"/>
              <a:gd name="connsiteX50" fmla="*/ 123825 w 6477000"/>
              <a:gd name="connsiteY50" fmla="*/ 4186238 h 4972578"/>
              <a:gd name="connsiteX51" fmla="*/ 0 w 6477000"/>
              <a:gd name="connsiteY51" fmla="*/ 4124325 h 4972578"/>
              <a:gd name="connsiteX52" fmla="*/ 90488 w 6477000"/>
              <a:gd name="connsiteY52" fmla="*/ 4052888 h 4972578"/>
              <a:gd name="connsiteX53" fmla="*/ 57151 w 6477000"/>
              <a:gd name="connsiteY53" fmla="*/ 3729038 h 4972578"/>
              <a:gd name="connsiteX54" fmla="*/ 176213 w 6477000"/>
              <a:gd name="connsiteY54" fmla="*/ 3267076 h 4972578"/>
              <a:gd name="connsiteX55" fmla="*/ 857251 w 6477000"/>
              <a:gd name="connsiteY55" fmla="*/ 2409826 h 4972578"/>
              <a:gd name="connsiteX56" fmla="*/ 1081088 w 6477000"/>
              <a:gd name="connsiteY56" fmla="*/ 2481263 h 4972578"/>
              <a:gd name="connsiteX57" fmla="*/ 1181100 w 6477000"/>
              <a:gd name="connsiteY57" fmla="*/ 2219325 h 4972578"/>
              <a:gd name="connsiteX58" fmla="*/ 1709738 w 6477000"/>
              <a:gd name="connsiteY58" fmla="*/ 2357438 h 4972578"/>
              <a:gd name="connsiteX59" fmla="*/ 1924050 w 6477000"/>
              <a:gd name="connsiteY59" fmla="*/ 1757363 h 4972578"/>
              <a:gd name="connsiteX60" fmla="*/ 2462213 w 6477000"/>
              <a:gd name="connsiteY60" fmla="*/ 1814513 h 4972578"/>
              <a:gd name="connsiteX61" fmla="*/ 2728913 w 6477000"/>
              <a:gd name="connsiteY61" fmla="*/ 1633538 h 4972578"/>
              <a:gd name="connsiteX62" fmla="*/ 2896658 w 6477000"/>
              <a:gd name="connsiteY62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8500 w 6477000"/>
              <a:gd name="connsiteY32" fmla="*/ 2500313 h 4972578"/>
              <a:gd name="connsiteX33" fmla="*/ 2790825 w 6477000"/>
              <a:gd name="connsiteY33" fmla="*/ 2543175 h 4972578"/>
              <a:gd name="connsiteX34" fmla="*/ 2362200 w 6477000"/>
              <a:gd name="connsiteY34" fmla="*/ 2586038 h 4972578"/>
              <a:gd name="connsiteX35" fmla="*/ 2043113 w 6477000"/>
              <a:gd name="connsiteY35" fmla="*/ 2481262 h 4972578"/>
              <a:gd name="connsiteX36" fmla="*/ 1819276 w 6477000"/>
              <a:gd name="connsiteY36" fmla="*/ 2952751 h 4972578"/>
              <a:gd name="connsiteX37" fmla="*/ 995363 w 6477000"/>
              <a:gd name="connsiteY37" fmla="*/ 2657475 h 4972578"/>
              <a:gd name="connsiteX38" fmla="*/ 576262 w 6477000"/>
              <a:gd name="connsiteY38" fmla="*/ 3381375 h 4972578"/>
              <a:gd name="connsiteX39" fmla="*/ 1323975 w 6477000"/>
              <a:gd name="connsiteY39" fmla="*/ 3714750 h 4972578"/>
              <a:gd name="connsiteX40" fmla="*/ 1219200 w 6477000"/>
              <a:gd name="connsiteY40" fmla="*/ 3767138 h 4972578"/>
              <a:gd name="connsiteX41" fmla="*/ 1228725 w 6477000"/>
              <a:gd name="connsiteY41" fmla="*/ 4095750 h 4972578"/>
              <a:gd name="connsiteX42" fmla="*/ 790575 w 6477000"/>
              <a:gd name="connsiteY42" fmla="*/ 4081463 h 4972578"/>
              <a:gd name="connsiteX43" fmla="*/ 852487 w 6477000"/>
              <a:gd name="connsiteY43" fmla="*/ 4176713 h 4972578"/>
              <a:gd name="connsiteX44" fmla="*/ 661988 w 6477000"/>
              <a:gd name="connsiteY44" fmla="*/ 4186237 h 4972578"/>
              <a:gd name="connsiteX45" fmla="*/ 628650 w 6477000"/>
              <a:gd name="connsiteY45" fmla="*/ 4314825 h 4972578"/>
              <a:gd name="connsiteX46" fmla="*/ 1371600 w 6477000"/>
              <a:gd name="connsiteY46" fmla="*/ 4538663 h 4972578"/>
              <a:gd name="connsiteX47" fmla="*/ 1196445 w 6477000"/>
              <a:gd name="connsiteY47" fmla="*/ 4972578 h 4972578"/>
              <a:gd name="connsiteX48" fmla="*/ 719138 w 6477000"/>
              <a:gd name="connsiteY48" fmla="*/ 4529138 h 4972578"/>
              <a:gd name="connsiteX49" fmla="*/ 304801 w 6477000"/>
              <a:gd name="connsiteY49" fmla="*/ 4433887 h 4972578"/>
              <a:gd name="connsiteX50" fmla="*/ 138113 w 6477000"/>
              <a:gd name="connsiteY50" fmla="*/ 4424362 h 4972578"/>
              <a:gd name="connsiteX51" fmla="*/ 123825 w 6477000"/>
              <a:gd name="connsiteY51" fmla="*/ 4186238 h 4972578"/>
              <a:gd name="connsiteX52" fmla="*/ 0 w 6477000"/>
              <a:gd name="connsiteY52" fmla="*/ 4124325 h 4972578"/>
              <a:gd name="connsiteX53" fmla="*/ 90488 w 6477000"/>
              <a:gd name="connsiteY53" fmla="*/ 4052888 h 4972578"/>
              <a:gd name="connsiteX54" fmla="*/ 57151 w 6477000"/>
              <a:gd name="connsiteY54" fmla="*/ 3729038 h 4972578"/>
              <a:gd name="connsiteX55" fmla="*/ 176213 w 6477000"/>
              <a:gd name="connsiteY55" fmla="*/ 3267076 h 4972578"/>
              <a:gd name="connsiteX56" fmla="*/ 857251 w 6477000"/>
              <a:gd name="connsiteY56" fmla="*/ 2409826 h 4972578"/>
              <a:gd name="connsiteX57" fmla="*/ 1081088 w 6477000"/>
              <a:gd name="connsiteY57" fmla="*/ 2481263 h 4972578"/>
              <a:gd name="connsiteX58" fmla="*/ 1181100 w 6477000"/>
              <a:gd name="connsiteY58" fmla="*/ 2219325 h 4972578"/>
              <a:gd name="connsiteX59" fmla="*/ 1709738 w 6477000"/>
              <a:gd name="connsiteY59" fmla="*/ 2357438 h 4972578"/>
              <a:gd name="connsiteX60" fmla="*/ 1924050 w 6477000"/>
              <a:gd name="connsiteY60" fmla="*/ 1757363 h 4972578"/>
              <a:gd name="connsiteX61" fmla="*/ 2462213 w 6477000"/>
              <a:gd name="connsiteY61" fmla="*/ 1814513 h 4972578"/>
              <a:gd name="connsiteX62" fmla="*/ 2728913 w 6477000"/>
              <a:gd name="connsiteY62" fmla="*/ 1633538 h 4972578"/>
              <a:gd name="connsiteX63" fmla="*/ 2896658 w 6477000"/>
              <a:gd name="connsiteY63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8500 w 6477000"/>
              <a:gd name="connsiteY32" fmla="*/ 2500313 h 4972578"/>
              <a:gd name="connsiteX33" fmla="*/ 2790825 w 6477000"/>
              <a:gd name="connsiteY33" fmla="*/ 2543175 h 4972578"/>
              <a:gd name="connsiteX34" fmla="*/ 2509838 w 6477000"/>
              <a:gd name="connsiteY34" fmla="*/ 2576513 h 4972578"/>
              <a:gd name="connsiteX35" fmla="*/ 2362200 w 6477000"/>
              <a:gd name="connsiteY35" fmla="*/ 2586038 h 4972578"/>
              <a:gd name="connsiteX36" fmla="*/ 2043113 w 6477000"/>
              <a:gd name="connsiteY36" fmla="*/ 2481262 h 4972578"/>
              <a:gd name="connsiteX37" fmla="*/ 1819276 w 6477000"/>
              <a:gd name="connsiteY37" fmla="*/ 2952751 h 4972578"/>
              <a:gd name="connsiteX38" fmla="*/ 995363 w 6477000"/>
              <a:gd name="connsiteY38" fmla="*/ 2657475 h 4972578"/>
              <a:gd name="connsiteX39" fmla="*/ 576262 w 6477000"/>
              <a:gd name="connsiteY39" fmla="*/ 3381375 h 4972578"/>
              <a:gd name="connsiteX40" fmla="*/ 1323975 w 6477000"/>
              <a:gd name="connsiteY40" fmla="*/ 3714750 h 4972578"/>
              <a:gd name="connsiteX41" fmla="*/ 1219200 w 6477000"/>
              <a:gd name="connsiteY41" fmla="*/ 3767138 h 4972578"/>
              <a:gd name="connsiteX42" fmla="*/ 1228725 w 6477000"/>
              <a:gd name="connsiteY42" fmla="*/ 4095750 h 4972578"/>
              <a:gd name="connsiteX43" fmla="*/ 790575 w 6477000"/>
              <a:gd name="connsiteY43" fmla="*/ 4081463 h 4972578"/>
              <a:gd name="connsiteX44" fmla="*/ 852487 w 6477000"/>
              <a:gd name="connsiteY44" fmla="*/ 4176713 h 4972578"/>
              <a:gd name="connsiteX45" fmla="*/ 661988 w 6477000"/>
              <a:gd name="connsiteY45" fmla="*/ 4186237 h 4972578"/>
              <a:gd name="connsiteX46" fmla="*/ 628650 w 6477000"/>
              <a:gd name="connsiteY46" fmla="*/ 4314825 h 4972578"/>
              <a:gd name="connsiteX47" fmla="*/ 1371600 w 6477000"/>
              <a:gd name="connsiteY47" fmla="*/ 4538663 h 4972578"/>
              <a:gd name="connsiteX48" fmla="*/ 1196445 w 6477000"/>
              <a:gd name="connsiteY48" fmla="*/ 4972578 h 4972578"/>
              <a:gd name="connsiteX49" fmla="*/ 719138 w 6477000"/>
              <a:gd name="connsiteY49" fmla="*/ 4529138 h 4972578"/>
              <a:gd name="connsiteX50" fmla="*/ 304801 w 6477000"/>
              <a:gd name="connsiteY50" fmla="*/ 4433887 h 4972578"/>
              <a:gd name="connsiteX51" fmla="*/ 138113 w 6477000"/>
              <a:gd name="connsiteY51" fmla="*/ 4424362 h 4972578"/>
              <a:gd name="connsiteX52" fmla="*/ 123825 w 6477000"/>
              <a:gd name="connsiteY52" fmla="*/ 4186238 h 4972578"/>
              <a:gd name="connsiteX53" fmla="*/ 0 w 6477000"/>
              <a:gd name="connsiteY53" fmla="*/ 4124325 h 4972578"/>
              <a:gd name="connsiteX54" fmla="*/ 90488 w 6477000"/>
              <a:gd name="connsiteY54" fmla="*/ 4052888 h 4972578"/>
              <a:gd name="connsiteX55" fmla="*/ 57151 w 6477000"/>
              <a:gd name="connsiteY55" fmla="*/ 3729038 h 4972578"/>
              <a:gd name="connsiteX56" fmla="*/ 176213 w 6477000"/>
              <a:gd name="connsiteY56" fmla="*/ 3267076 h 4972578"/>
              <a:gd name="connsiteX57" fmla="*/ 857251 w 6477000"/>
              <a:gd name="connsiteY57" fmla="*/ 2409826 h 4972578"/>
              <a:gd name="connsiteX58" fmla="*/ 1081088 w 6477000"/>
              <a:gd name="connsiteY58" fmla="*/ 2481263 h 4972578"/>
              <a:gd name="connsiteX59" fmla="*/ 1181100 w 6477000"/>
              <a:gd name="connsiteY59" fmla="*/ 2219325 h 4972578"/>
              <a:gd name="connsiteX60" fmla="*/ 1709738 w 6477000"/>
              <a:gd name="connsiteY60" fmla="*/ 2357438 h 4972578"/>
              <a:gd name="connsiteX61" fmla="*/ 1924050 w 6477000"/>
              <a:gd name="connsiteY61" fmla="*/ 1757363 h 4972578"/>
              <a:gd name="connsiteX62" fmla="*/ 2462213 w 6477000"/>
              <a:gd name="connsiteY62" fmla="*/ 1814513 h 4972578"/>
              <a:gd name="connsiteX63" fmla="*/ 2728913 w 6477000"/>
              <a:gd name="connsiteY63" fmla="*/ 1633538 h 4972578"/>
              <a:gd name="connsiteX64" fmla="*/ 2896658 w 6477000"/>
              <a:gd name="connsiteY6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8500 w 6477000"/>
              <a:gd name="connsiteY32" fmla="*/ 2500313 h 4972578"/>
              <a:gd name="connsiteX33" fmla="*/ 2790825 w 6477000"/>
              <a:gd name="connsiteY33" fmla="*/ 2543175 h 4972578"/>
              <a:gd name="connsiteX34" fmla="*/ 2447926 w 6477000"/>
              <a:gd name="connsiteY34" fmla="*/ 2119313 h 4972578"/>
              <a:gd name="connsiteX35" fmla="*/ 2362200 w 6477000"/>
              <a:gd name="connsiteY35" fmla="*/ 2586038 h 4972578"/>
              <a:gd name="connsiteX36" fmla="*/ 2043113 w 6477000"/>
              <a:gd name="connsiteY36" fmla="*/ 2481262 h 4972578"/>
              <a:gd name="connsiteX37" fmla="*/ 1819276 w 6477000"/>
              <a:gd name="connsiteY37" fmla="*/ 2952751 h 4972578"/>
              <a:gd name="connsiteX38" fmla="*/ 995363 w 6477000"/>
              <a:gd name="connsiteY38" fmla="*/ 2657475 h 4972578"/>
              <a:gd name="connsiteX39" fmla="*/ 576262 w 6477000"/>
              <a:gd name="connsiteY39" fmla="*/ 3381375 h 4972578"/>
              <a:gd name="connsiteX40" fmla="*/ 1323975 w 6477000"/>
              <a:gd name="connsiteY40" fmla="*/ 3714750 h 4972578"/>
              <a:gd name="connsiteX41" fmla="*/ 1219200 w 6477000"/>
              <a:gd name="connsiteY41" fmla="*/ 3767138 h 4972578"/>
              <a:gd name="connsiteX42" fmla="*/ 1228725 w 6477000"/>
              <a:gd name="connsiteY42" fmla="*/ 4095750 h 4972578"/>
              <a:gd name="connsiteX43" fmla="*/ 790575 w 6477000"/>
              <a:gd name="connsiteY43" fmla="*/ 4081463 h 4972578"/>
              <a:gd name="connsiteX44" fmla="*/ 852487 w 6477000"/>
              <a:gd name="connsiteY44" fmla="*/ 4176713 h 4972578"/>
              <a:gd name="connsiteX45" fmla="*/ 661988 w 6477000"/>
              <a:gd name="connsiteY45" fmla="*/ 4186237 h 4972578"/>
              <a:gd name="connsiteX46" fmla="*/ 628650 w 6477000"/>
              <a:gd name="connsiteY46" fmla="*/ 4314825 h 4972578"/>
              <a:gd name="connsiteX47" fmla="*/ 1371600 w 6477000"/>
              <a:gd name="connsiteY47" fmla="*/ 4538663 h 4972578"/>
              <a:gd name="connsiteX48" fmla="*/ 1196445 w 6477000"/>
              <a:gd name="connsiteY48" fmla="*/ 4972578 h 4972578"/>
              <a:gd name="connsiteX49" fmla="*/ 719138 w 6477000"/>
              <a:gd name="connsiteY49" fmla="*/ 4529138 h 4972578"/>
              <a:gd name="connsiteX50" fmla="*/ 304801 w 6477000"/>
              <a:gd name="connsiteY50" fmla="*/ 4433887 h 4972578"/>
              <a:gd name="connsiteX51" fmla="*/ 138113 w 6477000"/>
              <a:gd name="connsiteY51" fmla="*/ 4424362 h 4972578"/>
              <a:gd name="connsiteX52" fmla="*/ 123825 w 6477000"/>
              <a:gd name="connsiteY52" fmla="*/ 4186238 h 4972578"/>
              <a:gd name="connsiteX53" fmla="*/ 0 w 6477000"/>
              <a:gd name="connsiteY53" fmla="*/ 4124325 h 4972578"/>
              <a:gd name="connsiteX54" fmla="*/ 90488 w 6477000"/>
              <a:gd name="connsiteY54" fmla="*/ 4052888 h 4972578"/>
              <a:gd name="connsiteX55" fmla="*/ 57151 w 6477000"/>
              <a:gd name="connsiteY55" fmla="*/ 3729038 h 4972578"/>
              <a:gd name="connsiteX56" fmla="*/ 176213 w 6477000"/>
              <a:gd name="connsiteY56" fmla="*/ 3267076 h 4972578"/>
              <a:gd name="connsiteX57" fmla="*/ 857251 w 6477000"/>
              <a:gd name="connsiteY57" fmla="*/ 2409826 h 4972578"/>
              <a:gd name="connsiteX58" fmla="*/ 1081088 w 6477000"/>
              <a:gd name="connsiteY58" fmla="*/ 2481263 h 4972578"/>
              <a:gd name="connsiteX59" fmla="*/ 1181100 w 6477000"/>
              <a:gd name="connsiteY59" fmla="*/ 2219325 h 4972578"/>
              <a:gd name="connsiteX60" fmla="*/ 1709738 w 6477000"/>
              <a:gd name="connsiteY60" fmla="*/ 2357438 h 4972578"/>
              <a:gd name="connsiteX61" fmla="*/ 1924050 w 6477000"/>
              <a:gd name="connsiteY61" fmla="*/ 1757363 h 4972578"/>
              <a:gd name="connsiteX62" fmla="*/ 2462213 w 6477000"/>
              <a:gd name="connsiteY62" fmla="*/ 1814513 h 4972578"/>
              <a:gd name="connsiteX63" fmla="*/ 2728913 w 6477000"/>
              <a:gd name="connsiteY63" fmla="*/ 1633538 h 4972578"/>
              <a:gd name="connsiteX64" fmla="*/ 2896658 w 6477000"/>
              <a:gd name="connsiteY6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3238500 w 6477000"/>
              <a:gd name="connsiteY32" fmla="*/ 2500313 h 4972578"/>
              <a:gd name="connsiteX33" fmla="*/ 3267075 w 6477000"/>
              <a:gd name="connsiteY33" fmla="*/ 2314575 h 4972578"/>
              <a:gd name="connsiteX34" fmla="*/ 2447926 w 6477000"/>
              <a:gd name="connsiteY34" fmla="*/ 2119313 h 4972578"/>
              <a:gd name="connsiteX35" fmla="*/ 2362200 w 6477000"/>
              <a:gd name="connsiteY35" fmla="*/ 2586038 h 4972578"/>
              <a:gd name="connsiteX36" fmla="*/ 2043113 w 6477000"/>
              <a:gd name="connsiteY36" fmla="*/ 2481262 h 4972578"/>
              <a:gd name="connsiteX37" fmla="*/ 1819276 w 6477000"/>
              <a:gd name="connsiteY37" fmla="*/ 2952751 h 4972578"/>
              <a:gd name="connsiteX38" fmla="*/ 995363 w 6477000"/>
              <a:gd name="connsiteY38" fmla="*/ 2657475 h 4972578"/>
              <a:gd name="connsiteX39" fmla="*/ 576262 w 6477000"/>
              <a:gd name="connsiteY39" fmla="*/ 3381375 h 4972578"/>
              <a:gd name="connsiteX40" fmla="*/ 1323975 w 6477000"/>
              <a:gd name="connsiteY40" fmla="*/ 3714750 h 4972578"/>
              <a:gd name="connsiteX41" fmla="*/ 1219200 w 6477000"/>
              <a:gd name="connsiteY41" fmla="*/ 3767138 h 4972578"/>
              <a:gd name="connsiteX42" fmla="*/ 1228725 w 6477000"/>
              <a:gd name="connsiteY42" fmla="*/ 4095750 h 4972578"/>
              <a:gd name="connsiteX43" fmla="*/ 790575 w 6477000"/>
              <a:gd name="connsiteY43" fmla="*/ 4081463 h 4972578"/>
              <a:gd name="connsiteX44" fmla="*/ 852487 w 6477000"/>
              <a:gd name="connsiteY44" fmla="*/ 4176713 h 4972578"/>
              <a:gd name="connsiteX45" fmla="*/ 661988 w 6477000"/>
              <a:gd name="connsiteY45" fmla="*/ 4186237 h 4972578"/>
              <a:gd name="connsiteX46" fmla="*/ 628650 w 6477000"/>
              <a:gd name="connsiteY46" fmla="*/ 4314825 h 4972578"/>
              <a:gd name="connsiteX47" fmla="*/ 1371600 w 6477000"/>
              <a:gd name="connsiteY47" fmla="*/ 4538663 h 4972578"/>
              <a:gd name="connsiteX48" fmla="*/ 1196445 w 6477000"/>
              <a:gd name="connsiteY48" fmla="*/ 4972578 h 4972578"/>
              <a:gd name="connsiteX49" fmla="*/ 719138 w 6477000"/>
              <a:gd name="connsiteY49" fmla="*/ 4529138 h 4972578"/>
              <a:gd name="connsiteX50" fmla="*/ 304801 w 6477000"/>
              <a:gd name="connsiteY50" fmla="*/ 4433887 h 4972578"/>
              <a:gd name="connsiteX51" fmla="*/ 138113 w 6477000"/>
              <a:gd name="connsiteY51" fmla="*/ 4424362 h 4972578"/>
              <a:gd name="connsiteX52" fmla="*/ 123825 w 6477000"/>
              <a:gd name="connsiteY52" fmla="*/ 4186238 h 4972578"/>
              <a:gd name="connsiteX53" fmla="*/ 0 w 6477000"/>
              <a:gd name="connsiteY53" fmla="*/ 4124325 h 4972578"/>
              <a:gd name="connsiteX54" fmla="*/ 90488 w 6477000"/>
              <a:gd name="connsiteY54" fmla="*/ 4052888 h 4972578"/>
              <a:gd name="connsiteX55" fmla="*/ 57151 w 6477000"/>
              <a:gd name="connsiteY55" fmla="*/ 3729038 h 4972578"/>
              <a:gd name="connsiteX56" fmla="*/ 176213 w 6477000"/>
              <a:gd name="connsiteY56" fmla="*/ 3267076 h 4972578"/>
              <a:gd name="connsiteX57" fmla="*/ 857251 w 6477000"/>
              <a:gd name="connsiteY57" fmla="*/ 2409826 h 4972578"/>
              <a:gd name="connsiteX58" fmla="*/ 1081088 w 6477000"/>
              <a:gd name="connsiteY58" fmla="*/ 2481263 h 4972578"/>
              <a:gd name="connsiteX59" fmla="*/ 1181100 w 6477000"/>
              <a:gd name="connsiteY59" fmla="*/ 2219325 h 4972578"/>
              <a:gd name="connsiteX60" fmla="*/ 1709738 w 6477000"/>
              <a:gd name="connsiteY60" fmla="*/ 2357438 h 4972578"/>
              <a:gd name="connsiteX61" fmla="*/ 1924050 w 6477000"/>
              <a:gd name="connsiteY61" fmla="*/ 1757363 h 4972578"/>
              <a:gd name="connsiteX62" fmla="*/ 2462213 w 6477000"/>
              <a:gd name="connsiteY62" fmla="*/ 1814513 h 4972578"/>
              <a:gd name="connsiteX63" fmla="*/ 2728913 w 6477000"/>
              <a:gd name="connsiteY63" fmla="*/ 1633538 h 4972578"/>
              <a:gd name="connsiteX64" fmla="*/ 2896658 w 6477000"/>
              <a:gd name="connsiteY64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495800 w 6477000"/>
              <a:gd name="connsiteY32" fmla="*/ 3190875 h 4972578"/>
              <a:gd name="connsiteX33" fmla="*/ 3238500 w 6477000"/>
              <a:gd name="connsiteY33" fmla="*/ 2500313 h 4972578"/>
              <a:gd name="connsiteX34" fmla="*/ 3267075 w 6477000"/>
              <a:gd name="connsiteY34" fmla="*/ 2314575 h 4972578"/>
              <a:gd name="connsiteX35" fmla="*/ 2447926 w 6477000"/>
              <a:gd name="connsiteY35" fmla="*/ 2119313 h 4972578"/>
              <a:gd name="connsiteX36" fmla="*/ 2362200 w 6477000"/>
              <a:gd name="connsiteY36" fmla="*/ 2586038 h 4972578"/>
              <a:gd name="connsiteX37" fmla="*/ 2043113 w 6477000"/>
              <a:gd name="connsiteY37" fmla="*/ 2481262 h 4972578"/>
              <a:gd name="connsiteX38" fmla="*/ 1819276 w 6477000"/>
              <a:gd name="connsiteY38" fmla="*/ 2952751 h 4972578"/>
              <a:gd name="connsiteX39" fmla="*/ 995363 w 6477000"/>
              <a:gd name="connsiteY39" fmla="*/ 2657475 h 4972578"/>
              <a:gd name="connsiteX40" fmla="*/ 576262 w 6477000"/>
              <a:gd name="connsiteY40" fmla="*/ 3381375 h 4972578"/>
              <a:gd name="connsiteX41" fmla="*/ 1323975 w 6477000"/>
              <a:gd name="connsiteY41" fmla="*/ 3714750 h 4972578"/>
              <a:gd name="connsiteX42" fmla="*/ 1219200 w 6477000"/>
              <a:gd name="connsiteY42" fmla="*/ 3767138 h 4972578"/>
              <a:gd name="connsiteX43" fmla="*/ 1228725 w 6477000"/>
              <a:gd name="connsiteY43" fmla="*/ 4095750 h 4972578"/>
              <a:gd name="connsiteX44" fmla="*/ 790575 w 6477000"/>
              <a:gd name="connsiteY44" fmla="*/ 4081463 h 4972578"/>
              <a:gd name="connsiteX45" fmla="*/ 852487 w 6477000"/>
              <a:gd name="connsiteY45" fmla="*/ 4176713 h 4972578"/>
              <a:gd name="connsiteX46" fmla="*/ 661988 w 6477000"/>
              <a:gd name="connsiteY46" fmla="*/ 4186237 h 4972578"/>
              <a:gd name="connsiteX47" fmla="*/ 628650 w 6477000"/>
              <a:gd name="connsiteY47" fmla="*/ 4314825 h 4972578"/>
              <a:gd name="connsiteX48" fmla="*/ 1371600 w 6477000"/>
              <a:gd name="connsiteY48" fmla="*/ 4538663 h 4972578"/>
              <a:gd name="connsiteX49" fmla="*/ 1196445 w 6477000"/>
              <a:gd name="connsiteY49" fmla="*/ 4972578 h 4972578"/>
              <a:gd name="connsiteX50" fmla="*/ 719138 w 6477000"/>
              <a:gd name="connsiteY50" fmla="*/ 4529138 h 4972578"/>
              <a:gd name="connsiteX51" fmla="*/ 304801 w 6477000"/>
              <a:gd name="connsiteY51" fmla="*/ 4433887 h 4972578"/>
              <a:gd name="connsiteX52" fmla="*/ 138113 w 6477000"/>
              <a:gd name="connsiteY52" fmla="*/ 4424362 h 4972578"/>
              <a:gd name="connsiteX53" fmla="*/ 123825 w 6477000"/>
              <a:gd name="connsiteY53" fmla="*/ 4186238 h 4972578"/>
              <a:gd name="connsiteX54" fmla="*/ 0 w 6477000"/>
              <a:gd name="connsiteY54" fmla="*/ 4124325 h 4972578"/>
              <a:gd name="connsiteX55" fmla="*/ 90488 w 6477000"/>
              <a:gd name="connsiteY55" fmla="*/ 4052888 h 4972578"/>
              <a:gd name="connsiteX56" fmla="*/ 57151 w 6477000"/>
              <a:gd name="connsiteY56" fmla="*/ 3729038 h 4972578"/>
              <a:gd name="connsiteX57" fmla="*/ 176213 w 6477000"/>
              <a:gd name="connsiteY57" fmla="*/ 3267076 h 4972578"/>
              <a:gd name="connsiteX58" fmla="*/ 857251 w 6477000"/>
              <a:gd name="connsiteY58" fmla="*/ 2409826 h 4972578"/>
              <a:gd name="connsiteX59" fmla="*/ 1081088 w 6477000"/>
              <a:gd name="connsiteY59" fmla="*/ 2481263 h 4972578"/>
              <a:gd name="connsiteX60" fmla="*/ 1181100 w 6477000"/>
              <a:gd name="connsiteY60" fmla="*/ 2219325 h 4972578"/>
              <a:gd name="connsiteX61" fmla="*/ 1709738 w 6477000"/>
              <a:gd name="connsiteY61" fmla="*/ 2357438 h 4972578"/>
              <a:gd name="connsiteX62" fmla="*/ 1924050 w 6477000"/>
              <a:gd name="connsiteY62" fmla="*/ 1757363 h 4972578"/>
              <a:gd name="connsiteX63" fmla="*/ 2462213 w 6477000"/>
              <a:gd name="connsiteY63" fmla="*/ 1814513 h 4972578"/>
              <a:gd name="connsiteX64" fmla="*/ 2728913 w 6477000"/>
              <a:gd name="connsiteY64" fmla="*/ 1633538 h 4972578"/>
              <a:gd name="connsiteX65" fmla="*/ 2896658 w 6477000"/>
              <a:gd name="connsiteY65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281613 w 6477000"/>
              <a:gd name="connsiteY32" fmla="*/ 3633788 h 4972578"/>
              <a:gd name="connsiteX33" fmla="*/ 4495800 w 6477000"/>
              <a:gd name="connsiteY33" fmla="*/ 3190875 h 4972578"/>
              <a:gd name="connsiteX34" fmla="*/ 3238500 w 6477000"/>
              <a:gd name="connsiteY34" fmla="*/ 2500313 h 4972578"/>
              <a:gd name="connsiteX35" fmla="*/ 3267075 w 6477000"/>
              <a:gd name="connsiteY35" fmla="*/ 2314575 h 4972578"/>
              <a:gd name="connsiteX36" fmla="*/ 2447926 w 6477000"/>
              <a:gd name="connsiteY36" fmla="*/ 2119313 h 4972578"/>
              <a:gd name="connsiteX37" fmla="*/ 2362200 w 6477000"/>
              <a:gd name="connsiteY37" fmla="*/ 2586038 h 4972578"/>
              <a:gd name="connsiteX38" fmla="*/ 2043113 w 6477000"/>
              <a:gd name="connsiteY38" fmla="*/ 2481262 h 4972578"/>
              <a:gd name="connsiteX39" fmla="*/ 1819276 w 6477000"/>
              <a:gd name="connsiteY39" fmla="*/ 2952751 h 4972578"/>
              <a:gd name="connsiteX40" fmla="*/ 995363 w 6477000"/>
              <a:gd name="connsiteY40" fmla="*/ 2657475 h 4972578"/>
              <a:gd name="connsiteX41" fmla="*/ 576262 w 6477000"/>
              <a:gd name="connsiteY41" fmla="*/ 3381375 h 4972578"/>
              <a:gd name="connsiteX42" fmla="*/ 1323975 w 6477000"/>
              <a:gd name="connsiteY42" fmla="*/ 3714750 h 4972578"/>
              <a:gd name="connsiteX43" fmla="*/ 1219200 w 6477000"/>
              <a:gd name="connsiteY43" fmla="*/ 3767138 h 4972578"/>
              <a:gd name="connsiteX44" fmla="*/ 1228725 w 6477000"/>
              <a:gd name="connsiteY44" fmla="*/ 4095750 h 4972578"/>
              <a:gd name="connsiteX45" fmla="*/ 790575 w 6477000"/>
              <a:gd name="connsiteY45" fmla="*/ 4081463 h 4972578"/>
              <a:gd name="connsiteX46" fmla="*/ 852487 w 6477000"/>
              <a:gd name="connsiteY46" fmla="*/ 4176713 h 4972578"/>
              <a:gd name="connsiteX47" fmla="*/ 661988 w 6477000"/>
              <a:gd name="connsiteY47" fmla="*/ 4186237 h 4972578"/>
              <a:gd name="connsiteX48" fmla="*/ 628650 w 6477000"/>
              <a:gd name="connsiteY48" fmla="*/ 4314825 h 4972578"/>
              <a:gd name="connsiteX49" fmla="*/ 1371600 w 6477000"/>
              <a:gd name="connsiteY49" fmla="*/ 4538663 h 4972578"/>
              <a:gd name="connsiteX50" fmla="*/ 1196445 w 6477000"/>
              <a:gd name="connsiteY50" fmla="*/ 4972578 h 4972578"/>
              <a:gd name="connsiteX51" fmla="*/ 719138 w 6477000"/>
              <a:gd name="connsiteY51" fmla="*/ 4529138 h 4972578"/>
              <a:gd name="connsiteX52" fmla="*/ 304801 w 6477000"/>
              <a:gd name="connsiteY52" fmla="*/ 4433887 h 4972578"/>
              <a:gd name="connsiteX53" fmla="*/ 138113 w 6477000"/>
              <a:gd name="connsiteY53" fmla="*/ 4424362 h 4972578"/>
              <a:gd name="connsiteX54" fmla="*/ 123825 w 6477000"/>
              <a:gd name="connsiteY54" fmla="*/ 4186238 h 4972578"/>
              <a:gd name="connsiteX55" fmla="*/ 0 w 6477000"/>
              <a:gd name="connsiteY55" fmla="*/ 4124325 h 4972578"/>
              <a:gd name="connsiteX56" fmla="*/ 90488 w 6477000"/>
              <a:gd name="connsiteY56" fmla="*/ 4052888 h 4972578"/>
              <a:gd name="connsiteX57" fmla="*/ 57151 w 6477000"/>
              <a:gd name="connsiteY57" fmla="*/ 3729038 h 4972578"/>
              <a:gd name="connsiteX58" fmla="*/ 176213 w 6477000"/>
              <a:gd name="connsiteY58" fmla="*/ 3267076 h 4972578"/>
              <a:gd name="connsiteX59" fmla="*/ 857251 w 6477000"/>
              <a:gd name="connsiteY59" fmla="*/ 2409826 h 4972578"/>
              <a:gd name="connsiteX60" fmla="*/ 1081088 w 6477000"/>
              <a:gd name="connsiteY60" fmla="*/ 2481263 h 4972578"/>
              <a:gd name="connsiteX61" fmla="*/ 1181100 w 6477000"/>
              <a:gd name="connsiteY61" fmla="*/ 2219325 h 4972578"/>
              <a:gd name="connsiteX62" fmla="*/ 1709738 w 6477000"/>
              <a:gd name="connsiteY62" fmla="*/ 2357438 h 4972578"/>
              <a:gd name="connsiteX63" fmla="*/ 1924050 w 6477000"/>
              <a:gd name="connsiteY63" fmla="*/ 1757363 h 4972578"/>
              <a:gd name="connsiteX64" fmla="*/ 2462213 w 6477000"/>
              <a:gd name="connsiteY64" fmla="*/ 1814513 h 4972578"/>
              <a:gd name="connsiteX65" fmla="*/ 2728913 w 6477000"/>
              <a:gd name="connsiteY65" fmla="*/ 1633538 h 4972578"/>
              <a:gd name="connsiteX66" fmla="*/ 2896658 w 6477000"/>
              <a:gd name="connsiteY66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300538 w 6477000"/>
              <a:gd name="connsiteY32" fmla="*/ 3619501 h 4972578"/>
              <a:gd name="connsiteX33" fmla="*/ 4495800 w 6477000"/>
              <a:gd name="connsiteY33" fmla="*/ 3190875 h 4972578"/>
              <a:gd name="connsiteX34" fmla="*/ 3238500 w 6477000"/>
              <a:gd name="connsiteY34" fmla="*/ 2500313 h 4972578"/>
              <a:gd name="connsiteX35" fmla="*/ 3267075 w 6477000"/>
              <a:gd name="connsiteY35" fmla="*/ 2314575 h 4972578"/>
              <a:gd name="connsiteX36" fmla="*/ 2447926 w 6477000"/>
              <a:gd name="connsiteY36" fmla="*/ 2119313 h 4972578"/>
              <a:gd name="connsiteX37" fmla="*/ 2362200 w 6477000"/>
              <a:gd name="connsiteY37" fmla="*/ 2586038 h 4972578"/>
              <a:gd name="connsiteX38" fmla="*/ 2043113 w 6477000"/>
              <a:gd name="connsiteY38" fmla="*/ 2481262 h 4972578"/>
              <a:gd name="connsiteX39" fmla="*/ 1819276 w 6477000"/>
              <a:gd name="connsiteY39" fmla="*/ 2952751 h 4972578"/>
              <a:gd name="connsiteX40" fmla="*/ 995363 w 6477000"/>
              <a:gd name="connsiteY40" fmla="*/ 2657475 h 4972578"/>
              <a:gd name="connsiteX41" fmla="*/ 576262 w 6477000"/>
              <a:gd name="connsiteY41" fmla="*/ 3381375 h 4972578"/>
              <a:gd name="connsiteX42" fmla="*/ 1323975 w 6477000"/>
              <a:gd name="connsiteY42" fmla="*/ 3714750 h 4972578"/>
              <a:gd name="connsiteX43" fmla="*/ 1219200 w 6477000"/>
              <a:gd name="connsiteY43" fmla="*/ 3767138 h 4972578"/>
              <a:gd name="connsiteX44" fmla="*/ 1228725 w 6477000"/>
              <a:gd name="connsiteY44" fmla="*/ 4095750 h 4972578"/>
              <a:gd name="connsiteX45" fmla="*/ 790575 w 6477000"/>
              <a:gd name="connsiteY45" fmla="*/ 4081463 h 4972578"/>
              <a:gd name="connsiteX46" fmla="*/ 852487 w 6477000"/>
              <a:gd name="connsiteY46" fmla="*/ 4176713 h 4972578"/>
              <a:gd name="connsiteX47" fmla="*/ 661988 w 6477000"/>
              <a:gd name="connsiteY47" fmla="*/ 4186237 h 4972578"/>
              <a:gd name="connsiteX48" fmla="*/ 628650 w 6477000"/>
              <a:gd name="connsiteY48" fmla="*/ 4314825 h 4972578"/>
              <a:gd name="connsiteX49" fmla="*/ 1371600 w 6477000"/>
              <a:gd name="connsiteY49" fmla="*/ 4538663 h 4972578"/>
              <a:gd name="connsiteX50" fmla="*/ 1196445 w 6477000"/>
              <a:gd name="connsiteY50" fmla="*/ 4972578 h 4972578"/>
              <a:gd name="connsiteX51" fmla="*/ 719138 w 6477000"/>
              <a:gd name="connsiteY51" fmla="*/ 4529138 h 4972578"/>
              <a:gd name="connsiteX52" fmla="*/ 304801 w 6477000"/>
              <a:gd name="connsiteY52" fmla="*/ 4433887 h 4972578"/>
              <a:gd name="connsiteX53" fmla="*/ 138113 w 6477000"/>
              <a:gd name="connsiteY53" fmla="*/ 4424362 h 4972578"/>
              <a:gd name="connsiteX54" fmla="*/ 123825 w 6477000"/>
              <a:gd name="connsiteY54" fmla="*/ 4186238 h 4972578"/>
              <a:gd name="connsiteX55" fmla="*/ 0 w 6477000"/>
              <a:gd name="connsiteY55" fmla="*/ 4124325 h 4972578"/>
              <a:gd name="connsiteX56" fmla="*/ 90488 w 6477000"/>
              <a:gd name="connsiteY56" fmla="*/ 4052888 h 4972578"/>
              <a:gd name="connsiteX57" fmla="*/ 57151 w 6477000"/>
              <a:gd name="connsiteY57" fmla="*/ 3729038 h 4972578"/>
              <a:gd name="connsiteX58" fmla="*/ 176213 w 6477000"/>
              <a:gd name="connsiteY58" fmla="*/ 3267076 h 4972578"/>
              <a:gd name="connsiteX59" fmla="*/ 857251 w 6477000"/>
              <a:gd name="connsiteY59" fmla="*/ 2409826 h 4972578"/>
              <a:gd name="connsiteX60" fmla="*/ 1081088 w 6477000"/>
              <a:gd name="connsiteY60" fmla="*/ 2481263 h 4972578"/>
              <a:gd name="connsiteX61" fmla="*/ 1181100 w 6477000"/>
              <a:gd name="connsiteY61" fmla="*/ 2219325 h 4972578"/>
              <a:gd name="connsiteX62" fmla="*/ 1709738 w 6477000"/>
              <a:gd name="connsiteY62" fmla="*/ 2357438 h 4972578"/>
              <a:gd name="connsiteX63" fmla="*/ 1924050 w 6477000"/>
              <a:gd name="connsiteY63" fmla="*/ 1757363 h 4972578"/>
              <a:gd name="connsiteX64" fmla="*/ 2462213 w 6477000"/>
              <a:gd name="connsiteY64" fmla="*/ 1814513 h 4972578"/>
              <a:gd name="connsiteX65" fmla="*/ 2728913 w 6477000"/>
              <a:gd name="connsiteY65" fmla="*/ 1633538 h 4972578"/>
              <a:gd name="connsiteX66" fmla="*/ 2896658 w 6477000"/>
              <a:gd name="connsiteY66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300538 w 6477000"/>
              <a:gd name="connsiteY32" fmla="*/ 3619501 h 4972578"/>
              <a:gd name="connsiteX33" fmla="*/ 4495800 w 6477000"/>
              <a:gd name="connsiteY33" fmla="*/ 3190875 h 4972578"/>
              <a:gd name="connsiteX34" fmla="*/ 3962400 w 6477000"/>
              <a:gd name="connsiteY34" fmla="*/ 2909888 h 4972578"/>
              <a:gd name="connsiteX35" fmla="*/ 3238500 w 6477000"/>
              <a:gd name="connsiteY35" fmla="*/ 2500313 h 4972578"/>
              <a:gd name="connsiteX36" fmla="*/ 3267075 w 6477000"/>
              <a:gd name="connsiteY36" fmla="*/ 2314575 h 4972578"/>
              <a:gd name="connsiteX37" fmla="*/ 2447926 w 6477000"/>
              <a:gd name="connsiteY37" fmla="*/ 2119313 h 4972578"/>
              <a:gd name="connsiteX38" fmla="*/ 2362200 w 6477000"/>
              <a:gd name="connsiteY38" fmla="*/ 2586038 h 4972578"/>
              <a:gd name="connsiteX39" fmla="*/ 2043113 w 6477000"/>
              <a:gd name="connsiteY39" fmla="*/ 2481262 h 4972578"/>
              <a:gd name="connsiteX40" fmla="*/ 1819276 w 6477000"/>
              <a:gd name="connsiteY40" fmla="*/ 2952751 h 4972578"/>
              <a:gd name="connsiteX41" fmla="*/ 995363 w 6477000"/>
              <a:gd name="connsiteY41" fmla="*/ 2657475 h 4972578"/>
              <a:gd name="connsiteX42" fmla="*/ 576262 w 6477000"/>
              <a:gd name="connsiteY42" fmla="*/ 3381375 h 4972578"/>
              <a:gd name="connsiteX43" fmla="*/ 1323975 w 6477000"/>
              <a:gd name="connsiteY43" fmla="*/ 3714750 h 4972578"/>
              <a:gd name="connsiteX44" fmla="*/ 1219200 w 6477000"/>
              <a:gd name="connsiteY44" fmla="*/ 3767138 h 4972578"/>
              <a:gd name="connsiteX45" fmla="*/ 1228725 w 6477000"/>
              <a:gd name="connsiteY45" fmla="*/ 4095750 h 4972578"/>
              <a:gd name="connsiteX46" fmla="*/ 790575 w 6477000"/>
              <a:gd name="connsiteY46" fmla="*/ 4081463 h 4972578"/>
              <a:gd name="connsiteX47" fmla="*/ 852487 w 6477000"/>
              <a:gd name="connsiteY47" fmla="*/ 4176713 h 4972578"/>
              <a:gd name="connsiteX48" fmla="*/ 661988 w 6477000"/>
              <a:gd name="connsiteY48" fmla="*/ 4186237 h 4972578"/>
              <a:gd name="connsiteX49" fmla="*/ 628650 w 6477000"/>
              <a:gd name="connsiteY49" fmla="*/ 4314825 h 4972578"/>
              <a:gd name="connsiteX50" fmla="*/ 1371600 w 6477000"/>
              <a:gd name="connsiteY50" fmla="*/ 4538663 h 4972578"/>
              <a:gd name="connsiteX51" fmla="*/ 1196445 w 6477000"/>
              <a:gd name="connsiteY51" fmla="*/ 4972578 h 4972578"/>
              <a:gd name="connsiteX52" fmla="*/ 719138 w 6477000"/>
              <a:gd name="connsiteY52" fmla="*/ 4529138 h 4972578"/>
              <a:gd name="connsiteX53" fmla="*/ 304801 w 6477000"/>
              <a:gd name="connsiteY53" fmla="*/ 4433887 h 4972578"/>
              <a:gd name="connsiteX54" fmla="*/ 138113 w 6477000"/>
              <a:gd name="connsiteY54" fmla="*/ 4424362 h 4972578"/>
              <a:gd name="connsiteX55" fmla="*/ 123825 w 6477000"/>
              <a:gd name="connsiteY55" fmla="*/ 4186238 h 4972578"/>
              <a:gd name="connsiteX56" fmla="*/ 0 w 6477000"/>
              <a:gd name="connsiteY56" fmla="*/ 4124325 h 4972578"/>
              <a:gd name="connsiteX57" fmla="*/ 90488 w 6477000"/>
              <a:gd name="connsiteY57" fmla="*/ 4052888 h 4972578"/>
              <a:gd name="connsiteX58" fmla="*/ 57151 w 6477000"/>
              <a:gd name="connsiteY58" fmla="*/ 3729038 h 4972578"/>
              <a:gd name="connsiteX59" fmla="*/ 176213 w 6477000"/>
              <a:gd name="connsiteY59" fmla="*/ 3267076 h 4972578"/>
              <a:gd name="connsiteX60" fmla="*/ 857251 w 6477000"/>
              <a:gd name="connsiteY60" fmla="*/ 2409826 h 4972578"/>
              <a:gd name="connsiteX61" fmla="*/ 1081088 w 6477000"/>
              <a:gd name="connsiteY61" fmla="*/ 2481263 h 4972578"/>
              <a:gd name="connsiteX62" fmla="*/ 1181100 w 6477000"/>
              <a:gd name="connsiteY62" fmla="*/ 2219325 h 4972578"/>
              <a:gd name="connsiteX63" fmla="*/ 1709738 w 6477000"/>
              <a:gd name="connsiteY63" fmla="*/ 2357438 h 4972578"/>
              <a:gd name="connsiteX64" fmla="*/ 1924050 w 6477000"/>
              <a:gd name="connsiteY64" fmla="*/ 1757363 h 4972578"/>
              <a:gd name="connsiteX65" fmla="*/ 2462213 w 6477000"/>
              <a:gd name="connsiteY65" fmla="*/ 1814513 h 4972578"/>
              <a:gd name="connsiteX66" fmla="*/ 2728913 w 6477000"/>
              <a:gd name="connsiteY66" fmla="*/ 1633538 h 4972578"/>
              <a:gd name="connsiteX67" fmla="*/ 2896658 w 6477000"/>
              <a:gd name="connsiteY67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300538 w 6477000"/>
              <a:gd name="connsiteY32" fmla="*/ 3619501 h 4972578"/>
              <a:gd name="connsiteX33" fmla="*/ 4495800 w 6477000"/>
              <a:gd name="connsiteY33" fmla="*/ 3190875 h 4972578"/>
              <a:gd name="connsiteX34" fmla="*/ 4024313 w 6477000"/>
              <a:gd name="connsiteY34" fmla="*/ 2905126 h 4972578"/>
              <a:gd name="connsiteX35" fmla="*/ 3238500 w 6477000"/>
              <a:gd name="connsiteY35" fmla="*/ 2500313 h 4972578"/>
              <a:gd name="connsiteX36" fmla="*/ 3267075 w 6477000"/>
              <a:gd name="connsiteY36" fmla="*/ 2314575 h 4972578"/>
              <a:gd name="connsiteX37" fmla="*/ 2447926 w 6477000"/>
              <a:gd name="connsiteY37" fmla="*/ 2119313 h 4972578"/>
              <a:gd name="connsiteX38" fmla="*/ 2362200 w 6477000"/>
              <a:gd name="connsiteY38" fmla="*/ 2586038 h 4972578"/>
              <a:gd name="connsiteX39" fmla="*/ 2043113 w 6477000"/>
              <a:gd name="connsiteY39" fmla="*/ 2481262 h 4972578"/>
              <a:gd name="connsiteX40" fmla="*/ 1819276 w 6477000"/>
              <a:gd name="connsiteY40" fmla="*/ 2952751 h 4972578"/>
              <a:gd name="connsiteX41" fmla="*/ 995363 w 6477000"/>
              <a:gd name="connsiteY41" fmla="*/ 2657475 h 4972578"/>
              <a:gd name="connsiteX42" fmla="*/ 576262 w 6477000"/>
              <a:gd name="connsiteY42" fmla="*/ 3381375 h 4972578"/>
              <a:gd name="connsiteX43" fmla="*/ 1323975 w 6477000"/>
              <a:gd name="connsiteY43" fmla="*/ 3714750 h 4972578"/>
              <a:gd name="connsiteX44" fmla="*/ 1219200 w 6477000"/>
              <a:gd name="connsiteY44" fmla="*/ 3767138 h 4972578"/>
              <a:gd name="connsiteX45" fmla="*/ 1228725 w 6477000"/>
              <a:gd name="connsiteY45" fmla="*/ 4095750 h 4972578"/>
              <a:gd name="connsiteX46" fmla="*/ 790575 w 6477000"/>
              <a:gd name="connsiteY46" fmla="*/ 4081463 h 4972578"/>
              <a:gd name="connsiteX47" fmla="*/ 852487 w 6477000"/>
              <a:gd name="connsiteY47" fmla="*/ 4176713 h 4972578"/>
              <a:gd name="connsiteX48" fmla="*/ 661988 w 6477000"/>
              <a:gd name="connsiteY48" fmla="*/ 4186237 h 4972578"/>
              <a:gd name="connsiteX49" fmla="*/ 628650 w 6477000"/>
              <a:gd name="connsiteY49" fmla="*/ 4314825 h 4972578"/>
              <a:gd name="connsiteX50" fmla="*/ 1371600 w 6477000"/>
              <a:gd name="connsiteY50" fmla="*/ 4538663 h 4972578"/>
              <a:gd name="connsiteX51" fmla="*/ 1196445 w 6477000"/>
              <a:gd name="connsiteY51" fmla="*/ 4972578 h 4972578"/>
              <a:gd name="connsiteX52" fmla="*/ 719138 w 6477000"/>
              <a:gd name="connsiteY52" fmla="*/ 4529138 h 4972578"/>
              <a:gd name="connsiteX53" fmla="*/ 304801 w 6477000"/>
              <a:gd name="connsiteY53" fmla="*/ 4433887 h 4972578"/>
              <a:gd name="connsiteX54" fmla="*/ 138113 w 6477000"/>
              <a:gd name="connsiteY54" fmla="*/ 4424362 h 4972578"/>
              <a:gd name="connsiteX55" fmla="*/ 123825 w 6477000"/>
              <a:gd name="connsiteY55" fmla="*/ 4186238 h 4972578"/>
              <a:gd name="connsiteX56" fmla="*/ 0 w 6477000"/>
              <a:gd name="connsiteY56" fmla="*/ 4124325 h 4972578"/>
              <a:gd name="connsiteX57" fmla="*/ 90488 w 6477000"/>
              <a:gd name="connsiteY57" fmla="*/ 4052888 h 4972578"/>
              <a:gd name="connsiteX58" fmla="*/ 57151 w 6477000"/>
              <a:gd name="connsiteY58" fmla="*/ 3729038 h 4972578"/>
              <a:gd name="connsiteX59" fmla="*/ 176213 w 6477000"/>
              <a:gd name="connsiteY59" fmla="*/ 3267076 h 4972578"/>
              <a:gd name="connsiteX60" fmla="*/ 857251 w 6477000"/>
              <a:gd name="connsiteY60" fmla="*/ 2409826 h 4972578"/>
              <a:gd name="connsiteX61" fmla="*/ 1081088 w 6477000"/>
              <a:gd name="connsiteY61" fmla="*/ 2481263 h 4972578"/>
              <a:gd name="connsiteX62" fmla="*/ 1181100 w 6477000"/>
              <a:gd name="connsiteY62" fmla="*/ 2219325 h 4972578"/>
              <a:gd name="connsiteX63" fmla="*/ 1709738 w 6477000"/>
              <a:gd name="connsiteY63" fmla="*/ 2357438 h 4972578"/>
              <a:gd name="connsiteX64" fmla="*/ 1924050 w 6477000"/>
              <a:gd name="connsiteY64" fmla="*/ 1757363 h 4972578"/>
              <a:gd name="connsiteX65" fmla="*/ 2462213 w 6477000"/>
              <a:gd name="connsiteY65" fmla="*/ 1814513 h 4972578"/>
              <a:gd name="connsiteX66" fmla="*/ 2728913 w 6477000"/>
              <a:gd name="connsiteY66" fmla="*/ 1633538 h 4972578"/>
              <a:gd name="connsiteX67" fmla="*/ 2896658 w 6477000"/>
              <a:gd name="connsiteY67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038725 w 6477000"/>
              <a:gd name="connsiteY32" fmla="*/ 3810000 h 4972578"/>
              <a:gd name="connsiteX33" fmla="*/ 4300538 w 6477000"/>
              <a:gd name="connsiteY33" fmla="*/ 3619501 h 4972578"/>
              <a:gd name="connsiteX34" fmla="*/ 4495800 w 6477000"/>
              <a:gd name="connsiteY34" fmla="*/ 3190875 h 4972578"/>
              <a:gd name="connsiteX35" fmla="*/ 4024313 w 6477000"/>
              <a:gd name="connsiteY35" fmla="*/ 2905126 h 4972578"/>
              <a:gd name="connsiteX36" fmla="*/ 3238500 w 6477000"/>
              <a:gd name="connsiteY36" fmla="*/ 2500313 h 4972578"/>
              <a:gd name="connsiteX37" fmla="*/ 3267075 w 6477000"/>
              <a:gd name="connsiteY37" fmla="*/ 2314575 h 4972578"/>
              <a:gd name="connsiteX38" fmla="*/ 2447926 w 6477000"/>
              <a:gd name="connsiteY38" fmla="*/ 2119313 h 4972578"/>
              <a:gd name="connsiteX39" fmla="*/ 2362200 w 6477000"/>
              <a:gd name="connsiteY39" fmla="*/ 2586038 h 4972578"/>
              <a:gd name="connsiteX40" fmla="*/ 2043113 w 6477000"/>
              <a:gd name="connsiteY40" fmla="*/ 2481262 h 4972578"/>
              <a:gd name="connsiteX41" fmla="*/ 1819276 w 6477000"/>
              <a:gd name="connsiteY41" fmla="*/ 2952751 h 4972578"/>
              <a:gd name="connsiteX42" fmla="*/ 995363 w 6477000"/>
              <a:gd name="connsiteY42" fmla="*/ 2657475 h 4972578"/>
              <a:gd name="connsiteX43" fmla="*/ 576262 w 6477000"/>
              <a:gd name="connsiteY43" fmla="*/ 3381375 h 4972578"/>
              <a:gd name="connsiteX44" fmla="*/ 1323975 w 6477000"/>
              <a:gd name="connsiteY44" fmla="*/ 3714750 h 4972578"/>
              <a:gd name="connsiteX45" fmla="*/ 1219200 w 6477000"/>
              <a:gd name="connsiteY45" fmla="*/ 3767138 h 4972578"/>
              <a:gd name="connsiteX46" fmla="*/ 1228725 w 6477000"/>
              <a:gd name="connsiteY46" fmla="*/ 4095750 h 4972578"/>
              <a:gd name="connsiteX47" fmla="*/ 790575 w 6477000"/>
              <a:gd name="connsiteY47" fmla="*/ 4081463 h 4972578"/>
              <a:gd name="connsiteX48" fmla="*/ 852487 w 6477000"/>
              <a:gd name="connsiteY48" fmla="*/ 4176713 h 4972578"/>
              <a:gd name="connsiteX49" fmla="*/ 661988 w 6477000"/>
              <a:gd name="connsiteY49" fmla="*/ 4186237 h 4972578"/>
              <a:gd name="connsiteX50" fmla="*/ 628650 w 6477000"/>
              <a:gd name="connsiteY50" fmla="*/ 4314825 h 4972578"/>
              <a:gd name="connsiteX51" fmla="*/ 1371600 w 6477000"/>
              <a:gd name="connsiteY51" fmla="*/ 4538663 h 4972578"/>
              <a:gd name="connsiteX52" fmla="*/ 1196445 w 6477000"/>
              <a:gd name="connsiteY52" fmla="*/ 4972578 h 4972578"/>
              <a:gd name="connsiteX53" fmla="*/ 719138 w 6477000"/>
              <a:gd name="connsiteY53" fmla="*/ 4529138 h 4972578"/>
              <a:gd name="connsiteX54" fmla="*/ 304801 w 6477000"/>
              <a:gd name="connsiteY54" fmla="*/ 4433887 h 4972578"/>
              <a:gd name="connsiteX55" fmla="*/ 138113 w 6477000"/>
              <a:gd name="connsiteY55" fmla="*/ 4424362 h 4972578"/>
              <a:gd name="connsiteX56" fmla="*/ 123825 w 6477000"/>
              <a:gd name="connsiteY56" fmla="*/ 4186238 h 4972578"/>
              <a:gd name="connsiteX57" fmla="*/ 0 w 6477000"/>
              <a:gd name="connsiteY57" fmla="*/ 4124325 h 4972578"/>
              <a:gd name="connsiteX58" fmla="*/ 90488 w 6477000"/>
              <a:gd name="connsiteY58" fmla="*/ 4052888 h 4972578"/>
              <a:gd name="connsiteX59" fmla="*/ 57151 w 6477000"/>
              <a:gd name="connsiteY59" fmla="*/ 3729038 h 4972578"/>
              <a:gd name="connsiteX60" fmla="*/ 176213 w 6477000"/>
              <a:gd name="connsiteY60" fmla="*/ 3267076 h 4972578"/>
              <a:gd name="connsiteX61" fmla="*/ 857251 w 6477000"/>
              <a:gd name="connsiteY61" fmla="*/ 2409826 h 4972578"/>
              <a:gd name="connsiteX62" fmla="*/ 1081088 w 6477000"/>
              <a:gd name="connsiteY62" fmla="*/ 2481263 h 4972578"/>
              <a:gd name="connsiteX63" fmla="*/ 1181100 w 6477000"/>
              <a:gd name="connsiteY63" fmla="*/ 2219325 h 4972578"/>
              <a:gd name="connsiteX64" fmla="*/ 1709738 w 6477000"/>
              <a:gd name="connsiteY64" fmla="*/ 2357438 h 4972578"/>
              <a:gd name="connsiteX65" fmla="*/ 1924050 w 6477000"/>
              <a:gd name="connsiteY65" fmla="*/ 1757363 h 4972578"/>
              <a:gd name="connsiteX66" fmla="*/ 2462213 w 6477000"/>
              <a:gd name="connsiteY66" fmla="*/ 1814513 h 4972578"/>
              <a:gd name="connsiteX67" fmla="*/ 2728913 w 6477000"/>
              <a:gd name="connsiteY67" fmla="*/ 1633538 h 4972578"/>
              <a:gd name="connsiteX68" fmla="*/ 2896658 w 6477000"/>
              <a:gd name="connsiteY6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886325 w 6477000"/>
              <a:gd name="connsiteY32" fmla="*/ 3976688 h 4972578"/>
              <a:gd name="connsiteX33" fmla="*/ 4300538 w 6477000"/>
              <a:gd name="connsiteY33" fmla="*/ 3619501 h 4972578"/>
              <a:gd name="connsiteX34" fmla="*/ 4495800 w 6477000"/>
              <a:gd name="connsiteY34" fmla="*/ 3190875 h 4972578"/>
              <a:gd name="connsiteX35" fmla="*/ 4024313 w 6477000"/>
              <a:gd name="connsiteY35" fmla="*/ 2905126 h 4972578"/>
              <a:gd name="connsiteX36" fmla="*/ 3238500 w 6477000"/>
              <a:gd name="connsiteY36" fmla="*/ 2500313 h 4972578"/>
              <a:gd name="connsiteX37" fmla="*/ 3267075 w 6477000"/>
              <a:gd name="connsiteY37" fmla="*/ 2314575 h 4972578"/>
              <a:gd name="connsiteX38" fmla="*/ 2447926 w 6477000"/>
              <a:gd name="connsiteY38" fmla="*/ 2119313 h 4972578"/>
              <a:gd name="connsiteX39" fmla="*/ 2362200 w 6477000"/>
              <a:gd name="connsiteY39" fmla="*/ 2586038 h 4972578"/>
              <a:gd name="connsiteX40" fmla="*/ 2043113 w 6477000"/>
              <a:gd name="connsiteY40" fmla="*/ 2481262 h 4972578"/>
              <a:gd name="connsiteX41" fmla="*/ 1819276 w 6477000"/>
              <a:gd name="connsiteY41" fmla="*/ 2952751 h 4972578"/>
              <a:gd name="connsiteX42" fmla="*/ 995363 w 6477000"/>
              <a:gd name="connsiteY42" fmla="*/ 2657475 h 4972578"/>
              <a:gd name="connsiteX43" fmla="*/ 576262 w 6477000"/>
              <a:gd name="connsiteY43" fmla="*/ 3381375 h 4972578"/>
              <a:gd name="connsiteX44" fmla="*/ 1323975 w 6477000"/>
              <a:gd name="connsiteY44" fmla="*/ 3714750 h 4972578"/>
              <a:gd name="connsiteX45" fmla="*/ 1219200 w 6477000"/>
              <a:gd name="connsiteY45" fmla="*/ 3767138 h 4972578"/>
              <a:gd name="connsiteX46" fmla="*/ 1228725 w 6477000"/>
              <a:gd name="connsiteY46" fmla="*/ 4095750 h 4972578"/>
              <a:gd name="connsiteX47" fmla="*/ 790575 w 6477000"/>
              <a:gd name="connsiteY47" fmla="*/ 4081463 h 4972578"/>
              <a:gd name="connsiteX48" fmla="*/ 852487 w 6477000"/>
              <a:gd name="connsiteY48" fmla="*/ 4176713 h 4972578"/>
              <a:gd name="connsiteX49" fmla="*/ 661988 w 6477000"/>
              <a:gd name="connsiteY49" fmla="*/ 4186237 h 4972578"/>
              <a:gd name="connsiteX50" fmla="*/ 628650 w 6477000"/>
              <a:gd name="connsiteY50" fmla="*/ 4314825 h 4972578"/>
              <a:gd name="connsiteX51" fmla="*/ 1371600 w 6477000"/>
              <a:gd name="connsiteY51" fmla="*/ 4538663 h 4972578"/>
              <a:gd name="connsiteX52" fmla="*/ 1196445 w 6477000"/>
              <a:gd name="connsiteY52" fmla="*/ 4972578 h 4972578"/>
              <a:gd name="connsiteX53" fmla="*/ 719138 w 6477000"/>
              <a:gd name="connsiteY53" fmla="*/ 4529138 h 4972578"/>
              <a:gd name="connsiteX54" fmla="*/ 304801 w 6477000"/>
              <a:gd name="connsiteY54" fmla="*/ 4433887 h 4972578"/>
              <a:gd name="connsiteX55" fmla="*/ 138113 w 6477000"/>
              <a:gd name="connsiteY55" fmla="*/ 4424362 h 4972578"/>
              <a:gd name="connsiteX56" fmla="*/ 123825 w 6477000"/>
              <a:gd name="connsiteY56" fmla="*/ 4186238 h 4972578"/>
              <a:gd name="connsiteX57" fmla="*/ 0 w 6477000"/>
              <a:gd name="connsiteY57" fmla="*/ 4124325 h 4972578"/>
              <a:gd name="connsiteX58" fmla="*/ 90488 w 6477000"/>
              <a:gd name="connsiteY58" fmla="*/ 4052888 h 4972578"/>
              <a:gd name="connsiteX59" fmla="*/ 57151 w 6477000"/>
              <a:gd name="connsiteY59" fmla="*/ 3729038 h 4972578"/>
              <a:gd name="connsiteX60" fmla="*/ 176213 w 6477000"/>
              <a:gd name="connsiteY60" fmla="*/ 3267076 h 4972578"/>
              <a:gd name="connsiteX61" fmla="*/ 857251 w 6477000"/>
              <a:gd name="connsiteY61" fmla="*/ 2409826 h 4972578"/>
              <a:gd name="connsiteX62" fmla="*/ 1081088 w 6477000"/>
              <a:gd name="connsiteY62" fmla="*/ 2481263 h 4972578"/>
              <a:gd name="connsiteX63" fmla="*/ 1181100 w 6477000"/>
              <a:gd name="connsiteY63" fmla="*/ 2219325 h 4972578"/>
              <a:gd name="connsiteX64" fmla="*/ 1709738 w 6477000"/>
              <a:gd name="connsiteY64" fmla="*/ 2357438 h 4972578"/>
              <a:gd name="connsiteX65" fmla="*/ 1924050 w 6477000"/>
              <a:gd name="connsiteY65" fmla="*/ 1757363 h 4972578"/>
              <a:gd name="connsiteX66" fmla="*/ 2462213 w 6477000"/>
              <a:gd name="connsiteY66" fmla="*/ 1814513 h 4972578"/>
              <a:gd name="connsiteX67" fmla="*/ 2728913 w 6477000"/>
              <a:gd name="connsiteY67" fmla="*/ 1633538 h 4972578"/>
              <a:gd name="connsiteX68" fmla="*/ 2896658 w 6477000"/>
              <a:gd name="connsiteY6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4886325 w 6477000"/>
              <a:gd name="connsiteY32" fmla="*/ 3976688 h 4972578"/>
              <a:gd name="connsiteX33" fmla="*/ 4300538 w 6477000"/>
              <a:gd name="connsiteY33" fmla="*/ 3619501 h 4972578"/>
              <a:gd name="connsiteX34" fmla="*/ 4495800 w 6477000"/>
              <a:gd name="connsiteY34" fmla="*/ 3190875 h 4972578"/>
              <a:gd name="connsiteX35" fmla="*/ 4024313 w 6477000"/>
              <a:gd name="connsiteY35" fmla="*/ 2905126 h 4972578"/>
              <a:gd name="connsiteX36" fmla="*/ 3238500 w 6477000"/>
              <a:gd name="connsiteY36" fmla="*/ 2500313 h 4972578"/>
              <a:gd name="connsiteX37" fmla="*/ 3267075 w 6477000"/>
              <a:gd name="connsiteY37" fmla="*/ 2314575 h 4972578"/>
              <a:gd name="connsiteX38" fmla="*/ 2447926 w 6477000"/>
              <a:gd name="connsiteY38" fmla="*/ 2119313 h 4972578"/>
              <a:gd name="connsiteX39" fmla="*/ 2362200 w 6477000"/>
              <a:gd name="connsiteY39" fmla="*/ 2586038 h 4972578"/>
              <a:gd name="connsiteX40" fmla="*/ 2043113 w 6477000"/>
              <a:gd name="connsiteY40" fmla="*/ 2481262 h 4972578"/>
              <a:gd name="connsiteX41" fmla="*/ 1819276 w 6477000"/>
              <a:gd name="connsiteY41" fmla="*/ 2952751 h 4972578"/>
              <a:gd name="connsiteX42" fmla="*/ 995363 w 6477000"/>
              <a:gd name="connsiteY42" fmla="*/ 2657475 h 4972578"/>
              <a:gd name="connsiteX43" fmla="*/ 576262 w 6477000"/>
              <a:gd name="connsiteY43" fmla="*/ 3381375 h 4972578"/>
              <a:gd name="connsiteX44" fmla="*/ 1323975 w 6477000"/>
              <a:gd name="connsiteY44" fmla="*/ 3714750 h 4972578"/>
              <a:gd name="connsiteX45" fmla="*/ 1219200 w 6477000"/>
              <a:gd name="connsiteY45" fmla="*/ 3767138 h 4972578"/>
              <a:gd name="connsiteX46" fmla="*/ 1228725 w 6477000"/>
              <a:gd name="connsiteY46" fmla="*/ 4095750 h 4972578"/>
              <a:gd name="connsiteX47" fmla="*/ 790575 w 6477000"/>
              <a:gd name="connsiteY47" fmla="*/ 4081463 h 4972578"/>
              <a:gd name="connsiteX48" fmla="*/ 852487 w 6477000"/>
              <a:gd name="connsiteY48" fmla="*/ 4176713 h 4972578"/>
              <a:gd name="connsiteX49" fmla="*/ 661988 w 6477000"/>
              <a:gd name="connsiteY49" fmla="*/ 4186237 h 4972578"/>
              <a:gd name="connsiteX50" fmla="*/ 628650 w 6477000"/>
              <a:gd name="connsiteY50" fmla="*/ 4314825 h 4972578"/>
              <a:gd name="connsiteX51" fmla="*/ 1371600 w 6477000"/>
              <a:gd name="connsiteY51" fmla="*/ 4538663 h 4972578"/>
              <a:gd name="connsiteX52" fmla="*/ 1196445 w 6477000"/>
              <a:gd name="connsiteY52" fmla="*/ 4972578 h 4972578"/>
              <a:gd name="connsiteX53" fmla="*/ 719138 w 6477000"/>
              <a:gd name="connsiteY53" fmla="*/ 4529138 h 4972578"/>
              <a:gd name="connsiteX54" fmla="*/ 304801 w 6477000"/>
              <a:gd name="connsiteY54" fmla="*/ 4433887 h 4972578"/>
              <a:gd name="connsiteX55" fmla="*/ 138113 w 6477000"/>
              <a:gd name="connsiteY55" fmla="*/ 4424362 h 4972578"/>
              <a:gd name="connsiteX56" fmla="*/ 123825 w 6477000"/>
              <a:gd name="connsiteY56" fmla="*/ 4186238 h 4972578"/>
              <a:gd name="connsiteX57" fmla="*/ 0 w 6477000"/>
              <a:gd name="connsiteY57" fmla="*/ 4124325 h 4972578"/>
              <a:gd name="connsiteX58" fmla="*/ 90488 w 6477000"/>
              <a:gd name="connsiteY58" fmla="*/ 4052888 h 4972578"/>
              <a:gd name="connsiteX59" fmla="*/ 57151 w 6477000"/>
              <a:gd name="connsiteY59" fmla="*/ 3729038 h 4972578"/>
              <a:gd name="connsiteX60" fmla="*/ 176213 w 6477000"/>
              <a:gd name="connsiteY60" fmla="*/ 3267076 h 4972578"/>
              <a:gd name="connsiteX61" fmla="*/ 857251 w 6477000"/>
              <a:gd name="connsiteY61" fmla="*/ 2409826 h 4972578"/>
              <a:gd name="connsiteX62" fmla="*/ 1081088 w 6477000"/>
              <a:gd name="connsiteY62" fmla="*/ 2481263 h 4972578"/>
              <a:gd name="connsiteX63" fmla="*/ 1181100 w 6477000"/>
              <a:gd name="connsiteY63" fmla="*/ 2219325 h 4972578"/>
              <a:gd name="connsiteX64" fmla="*/ 1709738 w 6477000"/>
              <a:gd name="connsiteY64" fmla="*/ 2357438 h 4972578"/>
              <a:gd name="connsiteX65" fmla="*/ 1924050 w 6477000"/>
              <a:gd name="connsiteY65" fmla="*/ 1757363 h 4972578"/>
              <a:gd name="connsiteX66" fmla="*/ 2462213 w 6477000"/>
              <a:gd name="connsiteY66" fmla="*/ 1814513 h 4972578"/>
              <a:gd name="connsiteX67" fmla="*/ 2728913 w 6477000"/>
              <a:gd name="connsiteY67" fmla="*/ 1633538 h 4972578"/>
              <a:gd name="connsiteX68" fmla="*/ 2896658 w 6477000"/>
              <a:gd name="connsiteY68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743575 w 6477000"/>
              <a:gd name="connsiteY32" fmla="*/ 4071938 h 4972578"/>
              <a:gd name="connsiteX33" fmla="*/ 4886325 w 6477000"/>
              <a:gd name="connsiteY33" fmla="*/ 3976688 h 4972578"/>
              <a:gd name="connsiteX34" fmla="*/ 4300538 w 6477000"/>
              <a:gd name="connsiteY34" fmla="*/ 3619501 h 4972578"/>
              <a:gd name="connsiteX35" fmla="*/ 4495800 w 6477000"/>
              <a:gd name="connsiteY35" fmla="*/ 3190875 h 4972578"/>
              <a:gd name="connsiteX36" fmla="*/ 4024313 w 6477000"/>
              <a:gd name="connsiteY36" fmla="*/ 2905126 h 4972578"/>
              <a:gd name="connsiteX37" fmla="*/ 3238500 w 6477000"/>
              <a:gd name="connsiteY37" fmla="*/ 2500313 h 4972578"/>
              <a:gd name="connsiteX38" fmla="*/ 3267075 w 6477000"/>
              <a:gd name="connsiteY38" fmla="*/ 2314575 h 4972578"/>
              <a:gd name="connsiteX39" fmla="*/ 2447926 w 6477000"/>
              <a:gd name="connsiteY39" fmla="*/ 2119313 h 4972578"/>
              <a:gd name="connsiteX40" fmla="*/ 2362200 w 6477000"/>
              <a:gd name="connsiteY40" fmla="*/ 2586038 h 4972578"/>
              <a:gd name="connsiteX41" fmla="*/ 2043113 w 6477000"/>
              <a:gd name="connsiteY41" fmla="*/ 2481262 h 4972578"/>
              <a:gd name="connsiteX42" fmla="*/ 1819276 w 6477000"/>
              <a:gd name="connsiteY42" fmla="*/ 2952751 h 4972578"/>
              <a:gd name="connsiteX43" fmla="*/ 995363 w 6477000"/>
              <a:gd name="connsiteY43" fmla="*/ 2657475 h 4972578"/>
              <a:gd name="connsiteX44" fmla="*/ 576262 w 6477000"/>
              <a:gd name="connsiteY44" fmla="*/ 3381375 h 4972578"/>
              <a:gd name="connsiteX45" fmla="*/ 1323975 w 6477000"/>
              <a:gd name="connsiteY45" fmla="*/ 3714750 h 4972578"/>
              <a:gd name="connsiteX46" fmla="*/ 1219200 w 6477000"/>
              <a:gd name="connsiteY46" fmla="*/ 3767138 h 4972578"/>
              <a:gd name="connsiteX47" fmla="*/ 1228725 w 6477000"/>
              <a:gd name="connsiteY47" fmla="*/ 4095750 h 4972578"/>
              <a:gd name="connsiteX48" fmla="*/ 790575 w 6477000"/>
              <a:gd name="connsiteY48" fmla="*/ 4081463 h 4972578"/>
              <a:gd name="connsiteX49" fmla="*/ 852487 w 6477000"/>
              <a:gd name="connsiteY49" fmla="*/ 4176713 h 4972578"/>
              <a:gd name="connsiteX50" fmla="*/ 661988 w 6477000"/>
              <a:gd name="connsiteY50" fmla="*/ 4186237 h 4972578"/>
              <a:gd name="connsiteX51" fmla="*/ 628650 w 6477000"/>
              <a:gd name="connsiteY51" fmla="*/ 4314825 h 4972578"/>
              <a:gd name="connsiteX52" fmla="*/ 1371600 w 6477000"/>
              <a:gd name="connsiteY52" fmla="*/ 4538663 h 4972578"/>
              <a:gd name="connsiteX53" fmla="*/ 1196445 w 6477000"/>
              <a:gd name="connsiteY53" fmla="*/ 4972578 h 4972578"/>
              <a:gd name="connsiteX54" fmla="*/ 719138 w 6477000"/>
              <a:gd name="connsiteY54" fmla="*/ 4529138 h 4972578"/>
              <a:gd name="connsiteX55" fmla="*/ 304801 w 6477000"/>
              <a:gd name="connsiteY55" fmla="*/ 4433887 h 4972578"/>
              <a:gd name="connsiteX56" fmla="*/ 138113 w 6477000"/>
              <a:gd name="connsiteY56" fmla="*/ 4424362 h 4972578"/>
              <a:gd name="connsiteX57" fmla="*/ 123825 w 6477000"/>
              <a:gd name="connsiteY57" fmla="*/ 4186238 h 4972578"/>
              <a:gd name="connsiteX58" fmla="*/ 0 w 6477000"/>
              <a:gd name="connsiteY58" fmla="*/ 4124325 h 4972578"/>
              <a:gd name="connsiteX59" fmla="*/ 90488 w 6477000"/>
              <a:gd name="connsiteY59" fmla="*/ 4052888 h 4972578"/>
              <a:gd name="connsiteX60" fmla="*/ 57151 w 6477000"/>
              <a:gd name="connsiteY60" fmla="*/ 3729038 h 4972578"/>
              <a:gd name="connsiteX61" fmla="*/ 176213 w 6477000"/>
              <a:gd name="connsiteY61" fmla="*/ 3267076 h 4972578"/>
              <a:gd name="connsiteX62" fmla="*/ 857251 w 6477000"/>
              <a:gd name="connsiteY62" fmla="*/ 2409826 h 4972578"/>
              <a:gd name="connsiteX63" fmla="*/ 1081088 w 6477000"/>
              <a:gd name="connsiteY63" fmla="*/ 2481263 h 4972578"/>
              <a:gd name="connsiteX64" fmla="*/ 1181100 w 6477000"/>
              <a:gd name="connsiteY64" fmla="*/ 2219325 h 4972578"/>
              <a:gd name="connsiteX65" fmla="*/ 1709738 w 6477000"/>
              <a:gd name="connsiteY65" fmla="*/ 2357438 h 4972578"/>
              <a:gd name="connsiteX66" fmla="*/ 1924050 w 6477000"/>
              <a:gd name="connsiteY66" fmla="*/ 1757363 h 4972578"/>
              <a:gd name="connsiteX67" fmla="*/ 2462213 w 6477000"/>
              <a:gd name="connsiteY67" fmla="*/ 1814513 h 4972578"/>
              <a:gd name="connsiteX68" fmla="*/ 2728913 w 6477000"/>
              <a:gd name="connsiteY68" fmla="*/ 1633538 h 4972578"/>
              <a:gd name="connsiteX69" fmla="*/ 2896658 w 6477000"/>
              <a:gd name="connsiteY6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133975 w 6477000"/>
              <a:gd name="connsiteY32" fmla="*/ 3943350 h 4972578"/>
              <a:gd name="connsiteX33" fmla="*/ 4886325 w 6477000"/>
              <a:gd name="connsiteY33" fmla="*/ 3976688 h 4972578"/>
              <a:gd name="connsiteX34" fmla="*/ 4300538 w 6477000"/>
              <a:gd name="connsiteY34" fmla="*/ 3619501 h 4972578"/>
              <a:gd name="connsiteX35" fmla="*/ 4495800 w 6477000"/>
              <a:gd name="connsiteY35" fmla="*/ 3190875 h 4972578"/>
              <a:gd name="connsiteX36" fmla="*/ 4024313 w 6477000"/>
              <a:gd name="connsiteY36" fmla="*/ 2905126 h 4972578"/>
              <a:gd name="connsiteX37" fmla="*/ 3238500 w 6477000"/>
              <a:gd name="connsiteY37" fmla="*/ 2500313 h 4972578"/>
              <a:gd name="connsiteX38" fmla="*/ 3267075 w 6477000"/>
              <a:gd name="connsiteY38" fmla="*/ 2314575 h 4972578"/>
              <a:gd name="connsiteX39" fmla="*/ 2447926 w 6477000"/>
              <a:gd name="connsiteY39" fmla="*/ 2119313 h 4972578"/>
              <a:gd name="connsiteX40" fmla="*/ 2362200 w 6477000"/>
              <a:gd name="connsiteY40" fmla="*/ 2586038 h 4972578"/>
              <a:gd name="connsiteX41" fmla="*/ 2043113 w 6477000"/>
              <a:gd name="connsiteY41" fmla="*/ 2481262 h 4972578"/>
              <a:gd name="connsiteX42" fmla="*/ 1819276 w 6477000"/>
              <a:gd name="connsiteY42" fmla="*/ 2952751 h 4972578"/>
              <a:gd name="connsiteX43" fmla="*/ 995363 w 6477000"/>
              <a:gd name="connsiteY43" fmla="*/ 2657475 h 4972578"/>
              <a:gd name="connsiteX44" fmla="*/ 576262 w 6477000"/>
              <a:gd name="connsiteY44" fmla="*/ 3381375 h 4972578"/>
              <a:gd name="connsiteX45" fmla="*/ 1323975 w 6477000"/>
              <a:gd name="connsiteY45" fmla="*/ 3714750 h 4972578"/>
              <a:gd name="connsiteX46" fmla="*/ 1219200 w 6477000"/>
              <a:gd name="connsiteY46" fmla="*/ 3767138 h 4972578"/>
              <a:gd name="connsiteX47" fmla="*/ 1228725 w 6477000"/>
              <a:gd name="connsiteY47" fmla="*/ 4095750 h 4972578"/>
              <a:gd name="connsiteX48" fmla="*/ 790575 w 6477000"/>
              <a:gd name="connsiteY48" fmla="*/ 4081463 h 4972578"/>
              <a:gd name="connsiteX49" fmla="*/ 852487 w 6477000"/>
              <a:gd name="connsiteY49" fmla="*/ 4176713 h 4972578"/>
              <a:gd name="connsiteX50" fmla="*/ 661988 w 6477000"/>
              <a:gd name="connsiteY50" fmla="*/ 4186237 h 4972578"/>
              <a:gd name="connsiteX51" fmla="*/ 628650 w 6477000"/>
              <a:gd name="connsiteY51" fmla="*/ 4314825 h 4972578"/>
              <a:gd name="connsiteX52" fmla="*/ 1371600 w 6477000"/>
              <a:gd name="connsiteY52" fmla="*/ 4538663 h 4972578"/>
              <a:gd name="connsiteX53" fmla="*/ 1196445 w 6477000"/>
              <a:gd name="connsiteY53" fmla="*/ 4972578 h 4972578"/>
              <a:gd name="connsiteX54" fmla="*/ 719138 w 6477000"/>
              <a:gd name="connsiteY54" fmla="*/ 4529138 h 4972578"/>
              <a:gd name="connsiteX55" fmla="*/ 304801 w 6477000"/>
              <a:gd name="connsiteY55" fmla="*/ 4433887 h 4972578"/>
              <a:gd name="connsiteX56" fmla="*/ 138113 w 6477000"/>
              <a:gd name="connsiteY56" fmla="*/ 4424362 h 4972578"/>
              <a:gd name="connsiteX57" fmla="*/ 123825 w 6477000"/>
              <a:gd name="connsiteY57" fmla="*/ 4186238 h 4972578"/>
              <a:gd name="connsiteX58" fmla="*/ 0 w 6477000"/>
              <a:gd name="connsiteY58" fmla="*/ 4124325 h 4972578"/>
              <a:gd name="connsiteX59" fmla="*/ 90488 w 6477000"/>
              <a:gd name="connsiteY59" fmla="*/ 4052888 h 4972578"/>
              <a:gd name="connsiteX60" fmla="*/ 57151 w 6477000"/>
              <a:gd name="connsiteY60" fmla="*/ 3729038 h 4972578"/>
              <a:gd name="connsiteX61" fmla="*/ 176213 w 6477000"/>
              <a:gd name="connsiteY61" fmla="*/ 3267076 h 4972578"/>
              <a:gd name="connsiteX62" fmla="*/ 857251 w 6477000"/>
              <a:gd name="connsiteY62" fmla="*/ 2409826 h 4972578"/>
              <a:gd name="connsiteX63" fmla="*/ 1081088 w 6477000"/>
              <a:gd name="connsiteY63" fmla="*/ 2481263 h 4972578"/>
              <a:gd name="connsiteX64" fmla="*/ 1181100 w 6477000"/>
              <a:gd name="connsiteY64" fmla="*/ 2219325 h 4972578"/>
              <a:gd name="connsiteX65" fmla="*/ 1709738 w 6477000"/>
              <a:gd name="connsiteY65" fmla="*/ 2357438 h 4972578"/>
              <a:gd name="connsiteX66" fmla="*/ 1924050 w 6477000"/>
              <a:gd name="connsiteY66" fmla="*/ 1757363 h 4972578"/>
              <a:gd name="connsiteX67" fmla="*/ 2462213 w 6477000"/>
              <a:gd name="connsiteY67" fmla="*/ 1814513 h 4972578"/>
              <a:gd name="connsiteX68" fmla="*/ 2728913 w 6477000"/>
              <a:gd name="connsiteY68" fmla="*/ 1633538 h 4972578"/>
              <a:gd name="connsiteX69" fmla="*/ 2896658 w 6477000"/>
              <a:gd name="connsiteY69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967413 w 6477000"/>
              <a:gd name="connsiteY32" fmla="*/ 4086225 h 4972578"/>
              <a:gd name="connsiteX33" fmla="*/ 5133975 w 6477000"/>
              <a:gd name="connsiteY33" fmla="*/ 3943350 h 4972578"/>
              <a:gd name="connsiteX34" fmla="*/ 4886325 w 6477000"/>
              <a:gd name="connsiteY34" fmla="*/ 3976688 h 4972578"/>
              <a:gd name="connsiteX35" fmla="*/ 4300538 w 6477000"/>
              <a:gd name="connsiteY35" fmla="*/ 3619501 h 4972578"/>
              <a:gd name="connsiteX36" fmla="*/ 4495800 w 6477000"/>
              <a:gd name="connsiteY36" fmla="*/ 3190875 h 4972578"/>
              <a:gd name="connsiteX37" fmla="*/ 4024313 w 6477000"/>
              <a:gd name="connsiteY37" fmla="*/ 2905126 h 4972578"/>
              <a:gd name="connsiteX38" fmla="*/ 3238500 w 6477000"/>
              <a:gd name="connsiteY38" fmla="*/ 2500313 h 4972578"/>
              <a:gd name="connsiteX39" fmla="*/ 3267075 w 6477000"/>
              <a:gd name="connsiteY39" fmla="*/ 2314575 h 4972578"/>
              <a:gd name="connsiteX40" fmla="*/ 2447926 w 6477000"/>
              <a:gd name="connsiteY40" fmla="*/ 2119313 h 4972578"/>
              <a:gd name="connsiteX41" fmla="*/ 2362200 w 6477000"/>
              <a:gd name="connsiteY41" fmla="*/ 2586038 h 4972578"/>
              <a:gd name="connsiteX42" fmla="*/ 2043113 w 6477000"/>
              <a:gd name="connsiteY42" fmla="*/ 2481262 h 4972578"/>
              <a:gd name="connsiteX43" fmla="*/ 1819276 w 6477000"/>
              <a:gd name="connsiteY43" fmla="*/ 2952751 h 4972578"/>
              <a:gd name="connsiteX44" fmla="*/ 995363 w 6477000"/>
              <a:gd name="connsiteY44" fmla="*/ 2657475 h 4972578"/>
              <a:gd name="connsiteX45" fmla="*/ 576262 w 6477000"/>
              <a:gd name="connsiteY45" fmla="*/ 3381375 h 4972578"/>
              <a:gd name="connsiteX46" fmla="*/ 1323975 w 6477000"/>
              <a:gd name="connsiteY46" fmla="*/ 3714750 h 4972578"/>
              <a:gd name="connsiteX47" fmla="*/ 1219200 w 6477000"/>
              <a:gd name="connsiteY47" fmla="*/ 3767138 h 4972578"/>
              <a:gd name="connsiteX48" fmla="*/ 1228725 w 6477000"/>
              <a:gd name="connsiteY48" fmla="*/ 4095750 h 4972578"/>
              <a:gd name="connsiteX49" fmla="*/ 790575 w 6477000"/>
              <a:gd name="connsiteY49" fmla="*/ 4081463 h 4972578"/>
              <a:gd name="connsiteX50" fmla="*/ 852487 w 6477000"/>
              <a:gd name="connsiteY50" fmla="*/ 4176713 h 4972578"/>
              <a:gd name="connsiteX51" fmla="*/ 661988 w 6477000"/>
              <a:gd name="connsiteY51" fmla="*/ 4186237 h 4972578"/>
              <a:gd name="connsiteX52" fmla="*/ 628650 w 6477000"/>
              <a:gd name="connsiteY52" fmla="*/ 4314825 h 4972578"/>
              <a:gd name="connsiteX53" fmla="*/ 1371600 w 6477000"/>
              <a:gd name="connsiteY53" fmla="*/ 4538663 h 4972578"/>
              <a:gd name="connsiteX54" fmla="*/ 1196445 w 6477000"/>
              <a:gd name="connsiteY54" fmla="*/ 4972578 h 4972578"/>
              <a:gd name="connsiteX55" fmla="*/ 719138 w 6477000"/>
              <a:gd name="connsiteY55" fmla="*/ 4529138 h 4972578"/>
              <a:gd name="connsiteX56" fmla="*/ 304801 w 6477000"/>
              <a:gd name="connsiteY56" fmla="*/ 4433887 h 4972578"/>
              <a:gd name="connsiteX57" fmla="*/ 138113 w 6477000"/>
              <a:gd name="connsiteY57" fmla="*/ 4424362 h 4972578"/>
              <a:gd name="connsiteX58" fmla="*/ 123825 w 6477000"/>
              <a:gd name="connsiteY58" fmla="*/ 4186238 h 4972578"/>
              <a:gd name="connsiteX59" fmla="*/ 0 w 6477000"/>
              <a:gd name="connsiteY59" fmla="*/ 4124325 h 4972578"/>
              <a:gd name="connsiteX60" fmla="*/ 90488 w 6477000"/>
              <a:gd name="connsiteY60" fmla="*/ 4052888 h 4972578"/>
              <a:gd name="connsiteX61" fmla="*/ 57151 w 6477000"/>
              <a:gd name="connsiteY61" fmla="*/ 3729038 h 4972578"/>
              <a:gd name="connsiteX62" fmla="*/ 176213 w 6477000"/>
              <a:gd name="connsiteY62" fmla="*/ 3267076 h 4972578"/>
              <a:gd name="connsiteX63" fmla="*/ 857251 w 6477000"/>
              <a:gd name="connsiteY63" fmla="*/ 2409826 h 4972578"/>
              <a:gd name="connsiteX64" fmla="*/ 1081088 w 6477000"/>
              <a:gd name="connsiteY64" fmla="*/ 2481263 h 4972578"/>
              <a:gd name="connsiteX65" fmla="*/ 1181100 w 6477000"/>
              <a:gd name="connsiteY65" fmla="*/ 2219325 h 4972578"/>
              <a:gd name="connsiteX66" fmla="*/ 1709738 w 6477000"/>
              <a:gd name="connsiteY66" fmla="*/ 2357438 h 4972578"/>
              <a:gd name="connsiteX67" fmla="*/ 1924050 w 6477000"/>
              <a:gd name="connsiteY67" fmla="*/ 1757363 h 4972578"/>
              <a:gd name="connsiteX68" fmla="*/ 2462213 w 6477000"/>
              <a:gd name="connsiteY68" fmla="*/ 1814513 h 4972578"/>
              <a:gd name="connsiteX69" fmla="*/ 2728913 w 6477000"/>
              <a:gd name="connsiteY69" fmla="*/ 1633538 h 4972578"/>
              <a:gd name="connsiteX70" fmla="*/ 2896658 w 6477000"/>
              <a:gd name="connsiteY7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195888 w 6477000"/>
              <a:gd name="connsiteY32" fmla="*/ 3705225 h 4972578"/>
              <a:gd name="connsiteX33" fmla="*/ 5133975 w 6477000"/>
              <a:gd name="connsiteY33" fmla="*/ 3943350 h 4972578"/>
              <a:gd name="connsiteX34" fmla="*/ 4886325 w 6477000"/>
              <a:gd name="connsiteY34" fmla="*/ 3976688 h 4972578"/>
              <a:gd name="connsiteX35" fmla="*/ 4300538 w 6477000"/>
              <a:gd name="connsiteY35" fmla="*/ 3619501 h 4972578"/>
              <a:gd name="connsiteX36" fmla="*/ 4495800 w 6477000"/>
              <a:gd name="connsiteY36" fmla="*/ 3190875 h 4972578"/>
              <a:gd name="connsiteX37" fmla="*/ 4024313 w 6477000"/>
              <a:gd name="connsiteY37" fmla="*/ 2905126 h 4972578"/>
              <a:gd name="connsiteX38" fmla="*/ 3238500 w 6477000"/>
              <a:gd name="connsiteY38" fmla="*/ 2500313 h 4972578"/>
              <a:gd name="connsiteX39" fmla="*/ 3267075 w 6477000"/>
              <a:gd name="connsiteY39" fmla="*/ 2314575 h 4972578"/>
              <a:gd name="connsiteX40" fmla="*/ 2447926 w 6477000"/>
              <a:gd name="connsiteY40" fmla="*/ 2119313 h 4972578"/>
              <a:gd name="connsiteX41" fmla="*/ 2362200 w 6477000"/>
              <a:gd name="connsiteY41" fmla="*/ 2586038 h 4972578"/>
              <a:gd name="connsiteX42" fmla="*/ 2043113 w 6477000"/>
              <a:gd name="connsiteY42" fmla="*/ 2481262 h 4972578"/>
              <a:gd name="connsiteX43" fmla="*/ 1819276 w 6477000"/>
              <a:gd name="connsiteY43" fmla="*/ 2952751 h 4972578"/>
              <a:gd name="connsiteX44" fmla="*/ 995363 w 6477000"/>
              <a:gd name="connsiteY44" fmla="*/ 2657475 h 4972578"/>
              <a:gd name="connsiteX45" fmla="*/ 576262 w 6477000"/>
              <a:gd name="connsiteY45" fmla="*/ 3381375 h 4972578"/>
              <a:gd name="connsiteX46" fmla="*/ 1323975 w 6477000"/>
              <a:gd name="connsiteY46" fmla="*/ 3714750 h 4972578"/>
              <a:gd name="connsiteX47" fmla="*/ 1219200 w 6477000"/>
              <a:gd name="connsiteY47" fmla="*/ 3767138 h 4972578"/>
              <a:gd name="connsiteX48" fmla="*/ 1228725 w 6477000"/>
              <a:gd name="connsiteY48" fmla="*/ 4095750 h 4972578"/>
              <a:gd name="connsiteX49" fmla="*/ 790575 w 6477000"/>
              <a:gd name="connsiteY49" fmla="*/ 4081463 h 4972578"/>
              <a:gd name="connsiteX50" fmla="*/ 852487 w 6477000"/>
              <a:gd name="connsiteY50" fmla="*/ 4176713 h 4972578"/>
              <a:gd name="connsiteX51" fmla="*/ 661988 w 6477000"/>
              <a:gd name="connsiteY51" fmla="*/ 4186237 h 4972578"/>
              <a:gd name="connsiteX52" fmla="*/ 628650 w 6477000"/>
              <a:gd name="connsiteY52" fmla="*/ 4314825 h 4972578"/>
              <a:gd name="connsiteX53" fmla="*/ 1371600 w 6477000"/>
              <a:gd name="connsiteY53" fmla="*/ 4538663 h 4972578"/>
              <a:gd name="connsiteX54" fmla="*/ 1196445 w 6477000"/>
              <a:gd name="connsiteY54" fmla="*/ 4972578 h 4972578"/>
              <a:gd name="connsiteX55" fmla="*/ 719138 w 6477000"/>
              <a:gd name="connsiteY55" fmla="*/ 4529138 h 4972578"/>
              <a:gd name="connsiteX56" fmla="*/ 304801 w 6477000"/>
              <a:gd name="connsiteY56" fmla="*/ 4433887 h 4972578"/>
              <a:gd name="connsiteX57" fmla="*/ 138113 w 6477000"/>
              <a:gd name="connsiteY57" fmla="*/ 4424362 h 4972578"/>
              <a:gd name="connsiteX58" fmla="*/ 123825 w 6477000"/>
              <a:gd name="connsiteY58" fmla="*/ 4186238 h 4972578"/>
              <a:gd name="connsiteX59" fmla="*/ 0 w 6477000"/>
              <a:gd name="connsiteY59" fmla="*/ 4124325 h 4972578"/>
              <a:gd name="connsiteX60" fmla="*/ 90488 w 6477000"/>
              <a:gd name="connsiteY60" fmla="*/ 4052888 h 4972578"/>
              <a:gd name="connsiteX61" fmla="*/ 57151 w 6477000"/>
              <a:gd name="connsiteY61" fmla="*/ 3729038 h 4972578"/>
              <a:gd name="connsiteX62" fmla="*/ 176213 w 6477000"/>
              <a:gd name="connsiteY62" fmla="*/ 3267076 h 4972578"/>
              <a:gd name="connsiteX63" fmla="*/ 857251 w 6477000"/>
              <a:gd name="connsiteY63" fmla="*/ 2409826 h 4972578"/>
              <a:gd name="connsiteX64" fmla="*/ 1081088 w 6477000"/>
              <a:gd name="connsiteY64" fmla="*/ 2481263 h 4972578"/>
              <a:gd name="connsiteX65" fmla="*/ 1181100 w 6477000"/>
              <a:gd name="connsiteY65" fmla="*/ 2219325 h 4972578"/>
              <a:gd name="connsiteX66" fmla="*/ 1709738 w 6477000"/>
              <a:gd name="connsiteY66" fmla="*/ 2357438 h 4972578"/>
              <a:gd name="connsiteX67" fmla="*/ 1924050 w 6477000"/>
              <a:gd name="connsiteY67" fmla="*/ 1757363 h 4972578"/>
              <a:gd name="connsiteX68" fmla="*/ 2462213 w 6477000"/>
              <a:gd name="connsiteY68" fmla="*/ 1814513 h 4972578"/>
              <a:gd name="connsiteX69" fmla="*/ 2728913 w 6477000"/>
              <a:gd name="connsiteY69" fmla="*/ 1633538 h 4972578"/>
              <a:gd name="connsiteX70" fmla="*/ 2896658 w 6477000"/>
              <a:gd name="connsiteY7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206067 w 6477000"/>
              <a:gd name="connsiteY31" fmla="*/ 4129616 h 4972578"/>
              <a:gd name="connsiteX32" fmla="*/ 5195888 w 6477000"/>
              <a:gd name="connsiteY32" fmla="*/ 3705225 h 4972578"/>
              <a:gd name="connsiteX33" fmla="*/ 5110162 w 6477000"/>
              <a:gd name="connsiteY33" fmla="*/ 3924300 h 4972578"/>
              <a:gd name="connsiteX34" fmla="*/ 4886325 w 6477000"/>
              <a:gd name="connsiteY34" fmla="*/ 3976688 h 4972578"/>
              <a:gd name="connsiteX35" fmla="*/ 4300538 w 6477000"/>
              <a:gd name="connsiteY35" fmla="*/ 3619501 h 4972578"/>
              <a:gd name="connsiteX36" fmla="*/ 4495800 w 6477000"/>
              <a:gd name="connsiteY36" fmla="*/ 3190875 h 4972578"/>
              <a:gd name="connsiteX37" fmla="*/ 4024313 w 6477000"/>
              <a:gd name="connsiteY37" fmla="*/ 2905126 h 4972578"/>
              <a:gd name="connsiteX38" fmla="*/ 3238500 w 6477000"/>
              <a:gd name="connsiteY38" fmla="*/ 2500313 h 4972578"/>
              <a:gd name="connsiteX39" fmla="*/ 3267075 w 6477000"/>
              <a:gd name="connsiteY39" fmla="*/ 2314575 h 4972578"/>
              <a:gd name="connsiteX40" fmla="*/ 2447926 w 6477000"/>
              <a:gd name="connsiteY40" fmla="*/ 2119313 h 4972578"/>
              <a:gd name="connsiteX41" fmla="*/ 2362200 w 6477000"/>
              <a:gd name="connsiteY41" fmla="*/ 2586038 h 4972578"/>
              <a:gd name="connsiteX42" fmla="*/ 2043113 w 6477000"/>
              <a:gd name="connsiteY42" fmla="*/ 2481262 h 4972578"/>
              <a:gd name="connsiteX43" fmla="*/ 1819276 w 6477000"/>
              <a:gd name="connsiteY43" fmla="*/ 2952751 h 4972578"/>
              <a:gd name="connsiteX44" fmla="*/ 995363 w 6477000"/>
              <a:gd name="connsiteY44" fmla="*/ 2657475 h 4972578"/>
              <a:gd name="connsiteX45" fmla="*/ 576262 w 6477000"/>
              <a:gd name="connsiteY45" fmla="*/ 3381375 h 4972578"/>
              <a:gd name="connsiteX46" fmla="*/ 1323975 w 6477000"/>
              <a:gd name="connsiteY46" fmla="*/ 3714750 h 4972578"/>
              <a:gd name="connsiteX47" fmla="*/ 1219200 w 6477000"/>
              <a:gd name="connsiteY47" fmla="*/ 3767138 h 4972578"/>
              <a:gd name="connsiteX48" fmla="*/ 1228725 w 6477000"/>
              <a:gd name="connsiteY48" fmla="*/ 4095750 h 4972578"/>
              <a:gd name="connsiteX49" fmla="*/ 790575 w 6477000"/>
              <a:gd name="connsiteY49" fmla="*/ 4081463 h 4972578"/>
              <a:gd name="connsiteX50" fmla="*/ 852487 w 6477000"/>
              <a:gd name="connsiteY50" fmla="*/ 4176713 h 4972578"/>
              <a:gd name="connsiteX51" fmla="*/ 661988 w 6477000"/>
              <a:gd name="connsiteY51" fmla="*/ 4186237 h 4972578"/>
              <a:gd name="connsiteX52" fmla="*/ 628650 w 6477000"/>
              <a:gd name="connsiteY52" fmla="*/ 4314825 h 4972578"/>
              <a:gd name="connsiteX53" fmla="*/ 1371600 w 6477000"/>
              <a:gd name="connsiteY53" fmla="*/ 4538663 h 4972578"/>
              <a:gd name="connsiteX54" fmla="*/ 1196445 w 6477000"/>
              <a:gd name="connsiteY54" fmla="*/ 4972578 h 4972578"/>
              <a:gd name="connsiteX55" fmla="*/ 719138 w 6477000"/>
              <a:gd name="connsiteY55" fmla="*/ 4529138 h 4972578"/>
              <a:gd name="connsiteX56" fmla="*/ 304801 w 6477000"/>
              <a:gd name="connsiteY56" fmla="*/ 4433887 h 4972578"/>
              <a:gd name="connsiteX57" fmla="*/ 138113 w 6477000"/>
              <a:gd name="connsiteY57" fmla="*/ 4424362 h 4972578"/>
              <a:gd name="connsiteX58" fmla="*/ 123825 w 6477000"/>
              <a:gd name="connsiteY58" fmla="*/ 4186238 h 4972578"/>
              <a:gd name="connsiteX59" fmla="*/ 0 w 6477000"/>
              <a:gd name="connsiteY59" fmla="*/ 4124325 h 4972578"/>
              <a:gd name="connsiteX60" fmla="*/ 90488 w 6477000"/>
              <a:gd name="connsiteY60" fmla="*/ 4052888 h 4972578"/>
              <a:gd name="connsiteX61" fmla="*/ 57151 w 6477000"/>
              <a:gd name="connsiteY61" fmla="*/ 3729038 h 4972578"/>
              <a:gd name="connsiteX62" fmla="*/ 176213 w 6477000"/>
              <a:gd name="connsiteY62" fmla="*/ 3267076 h 4972578"/>
              <a:gd name="connsiteX63" fmla="*/ 857251 w 6477000"/>
              <a:gd name="connsiteY63" fmla="*/ 2409826 h 4972578"/>
              <a:gd name="connsiteX64" fmla="*/ 1081088 w 6477000"/>
              <a:gd name="connsiteY64" fmla="*/ 2481263 h 4972578"/>
              <a:gd name="connsiteX65" fmla="*/ 1181100 w 6477000"/>
              <a:gd name="connsiteY65" fmla="*/ 2219325 h 4972578"/>
              <a:gd name="connsiteX66" fmla="*/ 1709738 w 6477000"/>
              <a:gd name="connsiteY66" fmla="*/ 2357438 h 4972578"/>
              <a:gd name="connsiteX67" fmla="*/ 1924050 w 6477000"/>
              <a:gd name="connsiteY67" fmla="*/ 1757363 h 4972578"/>
              <a:gd name="connsiteX68" fmla="*/ 2462213 w 6477000"/>
              <a:gd name="connsiteY68" fmla="*/ 1814513 h 4972578"/>
              <a:gd name="connsiteX69" fmla="*/ 2728913 w 6477000"/>
              <a:gd name="connsiteY69" fmla="*/ 1633538 h 4972578"/>
              <a:gd name="connsiteX70" fmla="*/ 2896658 w 6477000"/>
              <a:gd name="connsiteY7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401330 w 6477000"/>
              <a:gd name="connsiteY31" fmla="*/ 4267728 h 4972578"/>
              <a:gd name="connsiteX32" fmla="*/ 5195888 w 6477000"/>
              <a:gd name="connsiteY32" fmla="*/ 3705225 h 4972578"/>
              <a:gd name="connsiteX33" fmla="*/ 5110162 w 6477000"/>
              <a:gd name="connsiteY33" fmla="*/ 3924300 h 4972578"/>
              <a:gd name="connsiteX34" fmla="*/ 4886325 w 6477000"/>
              <a:gd name="connsiteY34" fmla="*/ 3976688 h 4972578"/>
              <a:gd name="connsiteX35" fmla="*/ 4300538 w 6477000"/>
              <a:gd name="connsiteY35" fmla="*/ 3619501 h 4972578"/>
              <a:gd name="connsiteX36" fmla="*/ 4495800 w 6477000"/>
              <a:gd name="connsiteY36" fmla="*/ 3190875 h 4972578"/>
              <a:gd name="connsiteX37" fmla="*/ 4024313 w 6477000"/>
              <a:gd name="connsiteY37" fmla="*/ 2905126 h 4972578"/>
              <a:gd name="connsiteX38" fmla="*/ 3238500 w 6477000"/>
              <a:gd name="connsiteY38" fmla="*/ 2500313 h 4972578"/>
              <a:gd name="connsiteX39" fmla="*/ 3267075 w 6477000"/>
              <a:gd name="connsiteY39" fmla="*/ 2314575 h 4972578"/>
              <a:gd name="connsiteX40" fmla="*/ 2447926 w 6477000"/>
              <a:gd name="connsiteY40" fmla="*/ 2119313 h 4972578"/>
              <a:gd name="connsiteX41" fmla="*/ 2362200 w 6477000"/>
              <a:gd name="connsiteY41" fmla="*/ 2586038 h 4972578"/>
              <a:gd name="connsiteX42" fmla="*/ 2043113 w 6477000"/>
              <a:gd name="connsiteY42" fmla="*/ 2481262 h 4972578"/>
              <a:gd name="connsiteX43" fmla="*/ 1819276 w 6477000"/>
              <a:gd name="connsiteY43" fmla="*/ 2952751 h 4972578"/>
              <a:gd name="connsiteX44" fmla="*/ 995363 w 6477000"/>
              <a:gd name="connsiteY44" fmla="*/ 2657475 h 4972578"/>
              <a:gd name="connsiteX45" fmla="*/ 576262 w 6477000"/>
              <a:gd name="connsiteY45" fmla="*/ 3381375 h 4972578"/>
              <a:gd name="connsiteX46" fmla="*/ 1323975 w 6477000"/>
              <a:gd name="connsiteY46" fmla="*/ 3714750 h 4972578"/>
              <a:gd name="connsiteX47" fmla="*/ 1219200 w 6477000"/>
              <a:gd name="connsiteY47" fmla="*/ 3767138 h 4972578"/>
              <a:gd name="connsiteX48" fmla="*/ 1228725 w 6477000"/>
              <a:gd name="connsiteY48" fmla="*/ 4095750 h 4972578"/>
              <a:gd name="connsiteX49" fmla="*/ 790575 w 6477000"/>
              <a:gd name="connsiteY49" fmla="*/ 4081463 h 4972578"/>
              <a:gd name="connsiteX50" fmla="*/ 852487 w 6477000"/>
              <a:gd name="connsiteY50" fmla="*/ 4176713 h 4972578"/>
              <a:gd name="connsiteX51" fmla="*/ 661988 w 6477000"/>
              <a:gd name="connsiteY51" fmla="*/ 4186237 h 4972578"/>
              <a:gd name="connsiteX52" fmla="*/ 628650 w 6477000"/>
              <a:gd name="connsiteY52" fmla="*/ 4314825 h 4972578"/>
              <a:gd name="connsiteX53" fmla="*/ 1371600 w 6477000"/>
              <a:gd name="connsiteY53" fmla="*/ 4538663 h 4972578"/>
              <a:gd name="connsiteX54" fmla="*/ 1196445 w 6477000"/>
              <a:gd name="connsiteY54" fmla="*/ 4972578 h 4972578"/>
              <a:gd name="connsiteX55" fmla="*/ 719138 w 6477000"/>
              <a:gd name="connsiteY55" fmla="*/ 4529138 h 4972578"/>
              <a:gd name="connsiteX56" fmla="*/ 304801 w 6477000"/>
              <a:gd name="connsiteY56" fmla="*/ 4433887 h 4972578"/>
              <a:gd name="connsiteX57" fmla="*/ 138113 w 6477000"/>
              <a:gd name="connsiteY57" fmla="*/ 4424362 h 4972578"/>
              <a:gd name="connsiteX58" fmla="*/ 123825 w 6477000"/>
              <a:gd name="connsiteY58" fmla="*/ 4186238 h 4972578"/>
              <a:gd name="connsiteX59" fmla="*/ 0 w 6477000"/>
              <a:gd name="connsiteY59" fmla="*/ 4124325 h 4972578"/>
              <a:gd name="connsiteX60" fmla="*/ 90488 w 6477000"/>
              <a:gd name="connsiteY60" fmla="*/ 4052888 h 4972578"/>
              <a:gd name="connsiteX61" fmla="*/ 57151 w 6477000"/>
              <a:gd name="connsiteY61" fmla="*/ 3729038 h 4972578"/>
              <a:gd name="connsiteX62" fmla="*/ 176213 w 6477000"/>
              <a:gd name="connsiteY62" fmla="*/ 3267076 h 4972578"/>
              <a:gd name="connsiteX63" fmla="*/ 857251 w 6477000"/>
              <a:gd name="connsiteY63" fmla="*/ 2409826 h 4972578"/>
              <a:gd name="connsiteX64" fmla="*/ 1081088 w 6477000"/>
              <a:gd name="connsiteY64" fmla="*/ 2481263 h 4972578"/>
              <a:gd name="connsiteX65" fmla="*/ 1181100 w 6477000"/>
              <a:gd name="connsiteY65" fmla="*/ 2219325 h 4972578"/>
              <a:gd name="connsiteX66" fmla="*/ 1709738 w 6477000"/>
              <a:gd name="connsiteY66" fmla="*/ 2357438 h 4972578"/>
              <a:gd name="connsiteX67" fmla="*/ 1924050 w 6477000"/>
              <a:gd name="connsiteY67" fmla="*/ 1757363 h 4972578"/>
              <a:gd name="connsiteX68" fmla="*/ 2462213 w 6477000"/>
              <a:gd name="connsiteY68" fmla="*/ 1814513 h 4972578"/>
              <a:gd name="connsiteX69" fmla="*/ 2728913 w 6477000"/>
              <a:gd name="connsiteY69" fmla="*/ 1633538 h 4972578"/>
              <a:gd name="connsiteX70" fmla="*/ 2896658 w 6477000"/>
              <a:gd name="connsiteY70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406092 w 6477000"/>
              <a:gd name="connsiteY31" fmla="*/ 4253440 h 4972578"/>
              <a:gd name="connsiteX32" fmla="*/ 5195888 w 6477000"/>
              <a:gd name="connsiteY32" fmla="*/ 3705225 h 4972578"/>
              <a:gd name="connsiteX33" fmla="*/ 5110162 w 6477000"/>
              <a:gd name="connsiteY33" fmla="*/ 3924300 h 4972578"/>
              <a:gd name="connsiteX34" fmla="*/ 4886325 w 6477000"/>
              <a:gd name="connsiteY34" fmla="*/ 3976688 h 4972578"/>
              <a:gd name="connsiteX35" fmla="*/ 4300538 w 6477000"/>
              <a:gd name="connsiteY35" fmla="*/ 3619501 h 4972578"/>
              <a:gd name="connsiteX36" fmla="*/ 4495800 w 6477000"/>
              <a:gd name="connsiteY36" fmla="*/ 3190875 h 4972578"/>
              <a:gd name="connsiteX37" fmla="*/ 4024313 w 6477000"/>
              <a:gd name="connsiteY37" fmla="*/ 2905126 h 4972578"/>
              <a:gd name="connsiteX38" fmla="*/ 3238500 w 6477000"/>
              <a:gd name="connsiteY38" fmla="*/ 2500313 h 4972578"/>
              <a:gd name="connsiteX39" fmla="*/ 3267075 w 6477000"/>
              <a:gd name="connsiteY39" fmla="*/ 2314575 h 4972578"/>
              <a:gd name="connsiteX40" fmla="*/ 2447926 w 6477000"/>
              <a:gd name="connsiteY40" fmla="*/ 2119313 h 4972578"/>
              <a:gd name="connsiteX41" fmla="*/ 2362200 w 6477000"/>
              <a:gd name="connsiteY41" fmla="*/ 2586038 h 4972578"/>
              <a:gd name="connsiteX42" fmla="*/ 2043113 w 6477000"/>
              <a:gd name="connsiteY42" fmla="*/ 2481262 h 4972578"/>
              <a:gd name="connsiteX43" fmla="*/ 1819276 w 6477000"/>
              <a:gd name="connsiteY43" fmla="*/ 2952751 h 4972578"/>
              <a:gd name="connsiteX44" fmla="*/ 995363 w 6477000"/>
              <a:gd name="connsiteY44" fmla="*/ 2657475 h 4972578"/>
              <a:gd name="connsiteX45" fmla="*/ 576262 w 6477000"/>
              <a:gd name="connsiteY45" fmla="*/ 3381375 h 4972578"/>
              <a:gd name="connsiteX46" fmla="*/ 1323975 w 6477000"/>
              <a:gd name="connsiteY46" fmla="*/ 3714750 h 4972578"/>
              <a:gd name="connsiteX47" fmla="*/ 1219200 w 6477000"/>
              <a:gd name="connsiteY47" fmla="*/ 3767138 h 4972578"/>
              <a:gd name="connsiteX48" fmla="*/ 1228725 w 6477000"/>
              <a:gd name="connsiteY48" fmla="*/ 4095750 h 4972578"/>
              <a:gd name="connsiteX49" fmla="*/ 790575 w 6477000"/>
              <a:gd name="connsiteY49" fmla="*/ 4081463 h 4972578"/>
              <a:gd name="connsiteX50" fmla="*/ 852487 w 6477000"/>
              <a:gd name="connsiteY50" fmla="*/ 4176713 h 4972578"/>
              <a:gd name="connsiteX51" fmla="*/ 661988 w 6477000"/>
              <a:gd name="connsiteY51" fmla="*/ 4186237 h 4972578"/>
              <a:gd name="connsiteX52" fmla="*/ 628650 w 6477000"/>
              <a:gd name="connsiteY52" fmla="*/ 4314825 h 4972578"/>
              <a:gd name="connsiteX53" fmla="*/ 1371600 w 6477000"/>
              <a:gd name="connsiteY53" fmla="*/ 4538663 h 4972578"/>
              <a:gd name="connsiteX54" fmla="*/ 1196445 w 6477000"/>
              <a:gd name="connsiteY54" fmla="*/ 4972578 h 4972578"/>
              <a:gd name="connsiteX55" fmla="*/ 719138 w 6477000"/>
              <a:gd name="connsiteY55" fmla="*/ 4529138 h 4972578"/>
              <a:gd name="connsiteX56" fmla="*/ 304801 w 6477000"/>
              <a:gd name="connsiteY56" fmla="*/ 4433887 h 4972578"/>
              <a:gd name="connsiteX57" fmla="*/ 138113 w 6477000"/>
              <a:gd name="connsiteY57" fmla="*/ 4424362 h 4972578"/>
              <a:gd name="connsiteX58" fmla="*/ 123825 w 6477000"/>
              <a:gd name="connsiteY58" fmla="*/ 4186238 h 4972578"/>
              <a:gd name="connsiteX59" fmla="*/ 0 w 6477000"/>
              <a:gd name="connsiteY59" fmla="*/ 4124325 h 4972578"/>
              <a:gd name="connsiteX60" fmla="*/ 90488 w 6477000"/>
              <a:gd name="connsiteY60" fmla="*/ 4052888 h 4972578"/>
              <a:gd name="connsiteX61" fmla="*/ 57151 w 6477000"/>
              <a:gd name="connsiteY61" fmla="*/ 3729038 h 4972578"/>
              <a:gd name="connsiteX62" fmla="*/ 176213 w 6477000"/>
              <a:gd name="connsiteY62" fmla="*/ 3267076 h 4972578"/>
              <a:gd name="connsiteX63" fmla="*/ 857251 w 6477000"/>
              <a:gd name="connsiteY63" fmla="*/ 2409826 h 4972578"/>
              <a:gd name="connsiteX64" fmla="*/ 1081088 w 6477000"/>
              <a:gd name="connsiteY64" fmla="*/ 2481263 h 4972578"/>
              <a:gd name="connsiteX65" fmla="*/ 1181100 w 6477000"/>
              <a:gd name="connsiteY65" fmla="*/ 2219325 h 4972578"/>
              <a:gd name="connsiteX66" fmla="*/ 1709738 w 6477000"/>
              <a:gd name="connsiteY66" fmla="*/ 2357438 h 4972578"/>
              <a:gd name="connsiteX67" fmla="*/ 1924050 w 6477000"/>
              <a:gd name="connsiteY67" fmla="*/ 1757363 h 4972578"/>
              <a:gd name="connsiteX68" fmla="*/ 2462213 w 6477000"/>
              <a:gd name="connsiteY68" fmla="*/ 1814513 h 4972578"/>
              <a:gd name="connsiteX69" fmla="*/ 2728913 w 6477000"/>
              <a:gd name="connsiteY69" fmla="*/ 1633538 h 4972578"/>
              <a:gd name="connsiteX70" fmla="*/ 2896658 w 6477000"/>
              <a:gd name="connsiteY70" fmla="*/ 1480607 h 4972578"/>
              <a:gd name="connsiteX0" fmla="*/ 2896658 w 6508571"/>
              <a:gd name="connsiteY0" fmla="*/ 1480607 h 4972578"/>
              <a:gd name="connsiteX1" fmla="*/ 2981325 w 6508571"/>
              <a:gd name="connsiteY1" fmla="*/ 1071563 h 4972578"/>
              <a:gd name="connsiteX2" fmla="*/ 3143251 w 6508571"/>
              <a:gd name="connsiteY2" fmla="*/ 1066801 h 4972578"/>
              <a:gd name="connsiteX3" fmla="*/ 3405187 w 6508571"/>
              <a:gd name="connsiteY3" fmla="*/ 757238 h 4972578"/>
              <a:gd name="connsiteX4" fmla="*/ 3367088 w 6508571"/>
              <a:gd name="connsiteY4" fmla="*/ 657225 h 4972578"/>
              <a:gd name="connsiteX5" fmla="*/ 3495676 w 6508571"/>
              <a:gd name="connsiteY5" fmla="*/ 533400 h 4972578"/>
              <a:gd name="connsiteX6" fmla="*/ 3624263 w 6508571"/>
              <a:gd name="connsiteY6" fmla="*/ 600075 h 4972578"/>
              <a:gd name="connsiteX7" fmla="*/ 3686176 w 6508571"/>
              <a:gd name="connsiteY7" fmla="*/ 533400 h 4972578"/>
              <a:gd name="connsiteX8" fmla="*/ 3771900 w 6508571"/>
              <a:gd name="connsiteY8" fmla="*/ 481013 h 4972578"/>
              <a:gd name="connsiteX9" fmla="*/ 3967162 w 6508571"/>
              <a:gd name="connsiteY9" fmla="*/ 504826 h 4972578"/>
              <a:gd name="connsiteX10" fmla="*/ 5062538 w 6508571"/>
              <a:gd name="connsiteY10" fmla="*/ 0 h 4972578"/>
              <a:gd name="connsiteX11" fmla="*/ 5148263 w 6508571"/>
              <a:gd name="connsiteY11" fmla="*/ 271462 h 4972578"/>
              <a:gd name="connsiteX12" fmla="*/ 5472112 w 6508571"/>
              <a:gd name="connsiteY12" fmla="*/ 180975 h 4972578"/>
              <a:gd name="connsiteX13" fmla="*/ 5591176 w 6508571"/>
              <a:gd name="connsiteY13" fmla="*/ 390525 h 4972578"/>
              <a:gd name="connsiteX14" fmla="*/ 5815013 w 6508571"/>
              <a:gd name="connsiteY14" fmla="*/ 280988 h 4972578"/>
              <a:gd name="connsiteX15" fmla="*/ 5867400 w 6508571"/>
              <a:gd name="connsiteY15" fmla="*/ 571499 h 4972578"/>
              <a:gd name="connsiteX16" fmla="*/ 5729287 w 6508571"/>
              <a:gd name="connsiteY16" fmla="*/ 985837 h 4972578"/>
              <a:gd name="connsiteX17" fmla="*/ 4881563 w 6508571"/>
              <a:gd name="connsiteY17" fmla="*/ 947737 h 4972578"/>
              <a:gd name="connsiteX18" fmla="*/ 4767262 w 6508571"/>
              <a:gd name="connsiteY18" fmla="*/ 1090611 h 4972578"/>
              <a:gd name="connsiteX19" fmla="*/ 4719637 w 6508571"/>
              <a:gd name="connsiteY19" fmla="*/ 1166812 h 4972578"/>
              <a:gd name="connsiteX20" fmla="*/ 4238626 w 6508571"/>
              <a:gd name="connsiteY20" fmla="*/ 1228724 h 4972578"/>
              <a:gd name="connsiteX21" fmla="*/ 4248150 w 6508571"/>
              <a:gd name="connsiteY21" fmla="*/ 1400175 h 4972578"/>
              <a:gd name="connsiteX22" fmla="*/ 4062412 w 6508571"/>
              <a:gd name="connsiteY22" fmla="*/ 1338261 h 4972578"/>
              <a:gd name="connsiteX23" fmla="*/ 3781425 w 6508571"/>
              <a:gd name="connsiteY23" fmla="*/ 1438274 h 4972578"/>
              <a:gd name="connsiteX24" fmla="*/ 3719513 w 6508571"/>
              <a:gd name="connsiteY24" fmla="*/ 1562100 h 4972578"/>
              <a:gd name="connsiteX25" fmla="*/ 4505325 w 6508571"/>
              <a:gd name="connsiteY25" fmla="*/ 1843087 h 4972578"/>
              <a:gd name="connsiteX26" fmla="*/ 4619625 w 6508571"/>
              <a:gd name="connsiteY26" fmla="*/ 1914524 h 4972578"/>
              <a:gd name="connsiteX27" fmla="*/ 5401205 w 6508571"/>
              <a:gd name="connsiteY27" fmla="*/ 2509307 h 4972578"/>
              <a:gd name="connsiteX28" fmla="*/ 5767387 w 6508571"/>
              <a:gd name="connsiteY28" fmla="*/ 1847849 h 4972578"/>
              <a:gd name="connsiteX29" fmla="*/ 5948363 w 6508571"/>
              <a:gd name="connsiteY29" fmla="*/ 1862136 h 4972578"/>
              <a:gd name="connsiteX30" fmla="*/ 6477000 w 6508571"/>
              <a:gd name="connsiteY30" fmla="*/ 2109787 h 4972578"/>
              <a:gd name="connsiteX31" fmla="*/ 6443663 w 6508571"/>
              <a:gd name="connsiteY31" fmla="*/ 3248025 h 4972578"/>
              <a:gd name="connsiteX32" fmla="*/ 6406092 w 6508571"/>
              <a:gd name="connsiteY32" fmla="*/ 4253440 h 4972578"/>
              <a:gd name="connsiteX33" fmla="*/ 5195888 w 6508571"/>
              <a:gd name="connsiteY33" fmla="*/ 3705225 h 4972578"/>
              <a:gd name="connsiteX34" fmla="*/ 5110162 w 6508571"/>
              <a:gd name="connsiteY34" fmla="*/ 3924300 h 4972578"/>
              <a:gd name="connsiteX35" fmla="*/ 4886325 w 6508571"/>
              <a:gd name="connsiteY35" fmla="*/ 3976688 h 4972578"/>
              <a:gd name="connsiteX36" fmla="*/ 4300538 w 6508571"/>
              <a:gd name="connsiteY36" fmla="*/ 3619501 h 4972578"/>
              <a:gd name="connsiteX37" fmla="*/ 4495800 w 6508571"/>
              <a:gd name="connsiteY37" fmla="*/ 3190875 h 4972578"/>
              <a:gd name="connsiteX38" fmla="*/ 4024313 w 6508571"/>
              <a:gd name="connsiteY38" fmla="*/ 2905126 h 4972578"/>
              <a:gd name="connsiteX39" fmla="*/ 3238500 w 6508571"/>
              <a:gd name="connsiteY39" fmla="*/ 2500313 h 4972578"/>
              <a:gd name="connsiteX40" fmla="*/ 3267075 w 6508571"/>
              <a:gd name="connsiteY40" fmla="*/ 2314575 h 4972578"/>
              <a:gd name="connsiteX41" fmla="*/ 2447926 w 6508571"/>
              <a:gd name="connsiteY41" fmla="*/ 2119313 h 4972578"/>
              <a:gd name="connsiteX42" fmla="*/ 2362200 w 6508571"/>
              <a:gd name="connsiteY42" fmla="*/ 2586038 h 4972578"/>
              <a:gd name="connsiteX43" fmla="*/ 2043113 w 6508571"/>
              <a:gd name="connsiteY43" fmla="*/ 2481262 h 4972578"/>
              <a:gd name="connsiteX44" fmla="*/ 1819276 w 6508571"/>
              <a:gd name="connsiteY44" fmla="*/ 2952751 h 4972578"/>
              <a:gd name="connsiteX45" fmla="*/ 995363 w 6508571"/>
              <a:gd name="connsiteY45" fmla="*/ 2657475 h 4972578"/>
              <a:gd name="connsiteX46" fmla="*/ 576262 w 6508571"/>
              <a:gd name="connsiteY46" fmla="*/ 3381375 h 4972578"/>
              <a:gd name="connsiteX47" fmla="*/ 1323975 w 6508571"/>
              <a:gd name="connsiteY47" fmla="*/ 3714750 h 4972578"/>
              <a:gd name="connsiteX48" fmla="*/ 1219200 w 6508571"/>
              <a:gd name="connsiteY48" fmla="*/ 3767138 h 4972578"/>
              <a:gd name="connsiteX49" fmla="*/ 1228725 w 6508571"/>
              <a:gd name="connsiteY49" fmla="*/ 4095750 h 4972578"/>
              <a:gd name="connsiteX50" fmla="*/ 790575 w 6508571"/>
              <a:gd name="connsiteY50" fmla="*/ 4081463 h 4972578"/>
              <a:gd name="connsiteX51" fmla="*/ 852487 w 6508571"/>
              <a:gd name="connsiteY51" fmla="*/ 4176713 h 4972578"/>
              <a:gd name="connsiteX52" fmla="*/ 661988 w 6508571"/>
              <a:gd name="connsiteY52" fmla="*/ 4186237 h 4972578"/>
              <a:gd name="connsiteX53" fmla="*/ 628650 w 6508571"/>
              <a:gd name="connsiteY53" fmla="*/ 4314825 h 4972578"/>
              <a:gd name="connsiteX54" fmla="*/ 1371600 w 6508571"/>
              <a:gd name="connsiteY54" fmla="*/ 4538663 h 4972578"/>
              <a:gd name="connsiteX55" fmla="*/ 1196445 w 6508571"/>
              <a:gd name="connsiteY55" fmla="*/ 4972578 h 4972578"/>
              <a:gd name="connsiteX56" fmla="*/ 719138 w 6508571"/>
              <a:gd name="connsiteY56" fmla="*/ 4529138 h 4972578"/>
              <a:gd name="connsiteX57" fmla="*/ 304801 w 6508571"/>
              <a:gd name="connsiteY57" fmla="*/ 4433887 h 4972578"/>
              <a:gd name="connsiteX58" fmla="*/ 138113 w 6508571"/>
              <a:gd name="connsiteY58" fmla="*/ 4424362 h 4972578"/>
              <a:gd name="connsiteX59" fmla="*/ 123825 w 6508571"/>
              <a:gd name="connsiteY59" fmla="*/ 4186238 h 4972578"/>
              <a:gd name="connsiteX60" fmla="*/ 0 w 6508571"/>
              <a:gd name="connsiteY60" fmla="*/ 4124325 h 4972578"/>
              <a:gd name="connsiteX61" fmla="*/ 90488 w 6508571"/>
              <a:gd name="connsiteY61" fmla="*/ 4052888 h 4972578"/>
              <a:gd name="connsiteX62" fmla="*/ 57151 w 6508571"/>
              <a:gd name="connsiteY62" fmla="*/ 3729038 h 4972578"/>
              <a:gd name="connsiteX63" fmla="*/ 176213 w 6508571"/>
              <a:gd name="connsiteY63" fmla="*/ 3267076 h 4972578"/>
              <a:gd name="connsiteX64" fmla="*/ 857251 w 6508571"/>
              <a:gd name="connsiteY64" fmla="*/ 2409826 h 4972578"/>
              <a:gd name="connsiteX65" fmla="*/ 1081088 w 6508571"/>
              <a:gd name="connsiteY65" fmla="*/ 2481263 h 4972578"/>
              <a:gd name="connsiteX66" fmla="*/ 1181100 w 6508571"/>
              <a:gd name="connsiteY66" fmla="*/ 2219325 h 4972578"/>
              <a:gd name="connsiteX67" fmla="*/ 1709738 w 6508571"/>
              <a:gd name="connsiteY67" fmla="*/ 2357438 h 4972578"/>
              <a:gd name="connsiteX68" fmla="*/ 1924050 w 6508571"/>
              <a:gd name="connsiteY68" fmla="*/ 1757363 h 4972578"/>
              <a:gd name="connsiteX69" fmla="*/ 2462213 w 6508571"/>
              <a:gd name="connsiteY69" fmla="*/ 1814513 h 4972578"/>
              <a:gd name="connsiteX70" fmla="*/ 2728913 w 6508571"/>
              <a:gd name="connsiteY70" fmla="*/ 1633538 h 4972578"/>
              <a:gd name="connsiteX71" fmla="*/ 2896658 w 6508571"/>
              <a:gd name="connsiteY71" fmla="*/ 1480607 h 4972578"/>
              <a:gd name="connsiteX0" fmla="*/ 2896658 w 6508571"/>
              <a:gd name="connsiteY0" fmla="*/ 1480607 h 4972578"/>
              <a:gd name="connsiteX1" fmla="*/ 2981325 w 6508571"/>
              <a:gd name="connsiteY1" fmla="*/ 1071563 h 4972578"/>
              <a:gd name="connsiteX2" fmla="*/ 3143251 w 6508571"/>
              <a:gd name="connsiteY2" fmla="*/ 1066801 h 4972578"/>
              <a:gd name="connsiteX3" fmla="*/ 3405187 w 6508571"/>
              <a:gd name="connsiteY3" fmla="*/ 757238 h 4972578"/>
              <a:gd name="connsiteX4" fmla="*/ 3367088 w 6508571"/>
              <a:gd name="connsiteY4" fmla="*/ 657225 h 4972578"/>
              <a:gd name="connsiteX5" fmla="*/ 3495676 w 6508571"/>
              <a:gd name="connsiteY5" fmla="*/ 533400 h 4972578"/>
              <a:gd name="connsiteX6" fmla="*/ 3624263 w 6508571"/>
              <a:gd name="connsiteY6" fmla="*/ 600075 h 4972578"/>
              <a:gd name="connsiteX7" fmla="*/ 3686176 w 6508571"/>
              <a:gd name="connsiteY7" fmla="*/ 533400 h 4972578"/>
              <a:gd name="connsiteX8" fmla="*/ 3771900 w 6508571"/>
              <a:gd name="connsiteY8" fmla="*/ 481013 h 4972578"/>
              <a:gd name="connsiteX9" fmla="*/ 3967162 w 6508571"/>
              <a:gd name="connsiteY9" fmla="*/ 504826 h 4972578"/>
              <a:gd name="connsiteX10" fmla="*/ 5062538 w 6508571"/>
              <a:gd name="connsiteY10" fmla="*/ 0 h 4972578"/>
              <a:gd name="connsiteX11" fmla="*/ 5148263 w 6508571"/>
              <a:gd name="connsiteY11" fmla="*/ 271462 h 4972578"/>
              <a:gd name="connsiteX12" fmla="*/ 5472112 w 6508571"/>
              <a:gd name="connsiteY12" fmla="*/ 180975 h 4972578"/>
              <a:gd name="connsiteX13" fmla="*/ 5591176 w 6508571"/>
              <a:gd name="connsiteY13" fmla="*/ 390525 h 4972578"/>
              <a:gd name="connsiteX14" fmla="*/ 5815013 w 6508571"/>
              <a:gd name="connsiteY14" fmla="*/ 280988 h 4972578"/>
              <a:gd name="connsiteX15" fmla="*/ 5867400 w 6508571"/>
              <a:gd name="connsiteY15" fmla="*/ 571499 h 4972578"/>
              <a:gd name="connsiteX16" fmla="*/ 5729287 w 6508571"/>
              <a:gd name="connsiteY16" fmla="*/ 985837 h 4972578"/>
              <a:gd name="connsiteX17" fmla="*/ 4881563 w 6508571"/>
              <a:gd name="connsiteY17" fmla="*/ 947737 h 4972578"/>
              <a:gd name="connsiteX18" fmla="*/ 4767262 w 6508571"/>
              <a:gd name="connsiteY18" fmla="*/ 1090611 h 4972578"/>
              <a:gd name="connsiteX19" fmla="*/ 4719637 w 6508571"/>
              <a:gd name="connsiteY19" fmla="*/ 1166812 h 4972578"/>
              <a:gd name="connsiteX20" fmla="*/ 4238626 w 6508571"/>
              <a:gd name="connsiteY20" fmla="*/ 1228724 h 4972578"/>
              <a:gd name="connsiteX21" fmla="*/ 4248150 w 6508571"/>
              <a:gd name="connsiteY21" fmla="*/ 1400175 h 4972578"/>
              <a:gd name="connsiteX22" fmla="*/ 4062412 w 6508571"/>
              <a:gd name="connsiteY22" fmla="*/ 1338261 h 4972578"/>
              <a:gd name="connsiteX23" fmla="*/ 3781425 w 6508571"/>
              <a:gd name="connsiteY23" fmla="*/ 1438274 h 4972578"/>
              <a:gd name="connsiteX24" fmla="*/ 3719513 w 6508571"/>
              <a:gd name="connsiteY24" fmla="*/ 1562100 h 4972578"/>
              <a:gd name="connsiteX25" fmla="*/ 4505325 w 6508571"/>
              <a:gd name="connsiteY25" fmla="*/ 1843087 h 4972578"/>
              <a:gd name="connsiteX26" fmla="*/ 4619625 w 6508571"/>
              <a:gd name="connsiteY26" fmla="*/ 1914524 h 4972578"/>
              <a:gd name="connsiteX27" fmla="*/ 5401205 w 6508571"/>
              <a:gd name="connsiteY27" fmla="*/ 2509307 h 4972578"/>
              <a:gd name="connsiteX28" fmla="*/ 5767387 w 6508571"/>
              <a:gd name="connsiteY28" fmla="*/ 1847849 h 4972578"/>
              <a:gd name="connsiteX29" fmla="*/ 5948363 w 6508571"/>
              <a:gd name="connsiteY29" fmla="*/ 1862136 h 4972578"/>
              <a:gd name="connsiteX30" fmla="*/ 6477000 w 6508571"/>
              <a:gd name="connsiteY30" fmla="*/ 2109787 h 4972578"/>
              <a:gd name="connsiteX31" fmla="*/ 6443663 w 6508571"/>
              <a:gd name="connsiteY31" fmla="*/ 3248025 h 4972578"/>
              <a:gd name="connsiteX32" fmla="*/ 6406092 w 6508571"/>
              <a:gd name="connsiteY32" fmla="*/ 4253440 h 4972578"/>
              <a:gd name="connsiteX33" fmla="*/ 5195888 w 6508571"/>
              <a:gd name="connsiteY33" fmla="*/ 3705225 h 4972578"/>
              <a:gd name="connsiteX34" fmla="*/ 5110162 w 6508571"/>
              <a:gd name="connsiteY34" fmla="*/ 3924300 h 4972578"/>
              <a:gd name="connsiteX35" fmla="*/ 4886325 w 6508571"/>
              <a:gd name="connsiteY35" fmla="*/ 3976688 h 4972578"/>
              <a:gd name="connsiteX36" fmla="*/ 4300538 w 6508571"/>
              <a:gd name="connsiteY36" fmla="*/ 3619501 h 4972578"/>
              <a:gd name="connsiteX37" fmla="*/ 4495800 w 6508571"/>
              <a:gd name="connsiteY37" fmla="*/ 3190875 h 4972578"/>
              <a:gd name="connsiteX38" fmla="*/ 4024313 w 6508571"/>
              <a:gd name="connsiteY38" fmla="*/ 2905126 h 4972578"/>
              <a:gd name="connsiteX39" fmla="*/ 3238500 w 6508571"/>
              <a:gd name="connsiteY39" fmla="*/ 2500313 h 4972578"/>
              <a:gd name="connsiteX40" fmla="*/ 3267075 w 6508571"/>
              <a:gd name="connsiteY40" fmla="*/ 2314575 h 4972578"/>
              <a:gd name="connsiteX41" fmla="*/ 2447926 w 6508571"/>
              <a:gd name="connsiteY41" fmla="*/ 2119313 h 4972578"/>
              <a:gd name="connsiteX42" fmla="*/ 2362200 w 6508571"/>
              <a:gd name="connsiteY42" fmla="*/ 2586038 h 4972578"/>
              <a:gd name="connsiteX43" fmla="*/ 2043113 w 6508571"/>
              <a:gd name="connsiteY43" fmla="*/ 2481262 h 4972578"/>
              <a:gd name="connsiteX44" fmla="*/ 1819276 w 6508571"/>
              <a:gd name="connsiteY44" fmla="*/ 2952751 h 4972578"/>
              <a:gd name="connsiteX45" fmla="*/ 995363 w 6508571"/>
              <a:gd name="connsiteY45" fmla="*/ 2657475 h 4972578"/>
              <a:gd name="connsiteX46" fmla="*/ 576262 w 6508571"/>
              <a:gd name="connsiteY46" fmla="*/ 3381375 h 4972578"/>
              <a:gd name="connsiteX47" fmla="*/ 1323975 w 6508571"/>
              <a:gd name="connsiteY47" fmla="*/ 3714750 h 4972578"/>
              <a:gd name="connsiteX48" fmla="*/ 1219200 w 6508571"/>
              <a:gd name="connsiteY48" fmla="*/ 3767138 h 4972578"/>
              <a:gd name="connsiteX49" fmla="*/ 1228725 w 6508571"/>
              <a:gd name="connsiteY49" fmla="*/ 4095750 h 4972578"/>
              <a:gd name="connsiteX50" fmla="*/ 790575 w 6508571"/>
              <a:gd name="connsiteY50" fmla="*/ 4081463 h 4972578"/>
              <a:gd name="connsiteX51" fmla="*/ 852487 w 6508571"/>
              <a:gd name="connsiteY51" fmla="*/ 4176713 h 4972578"/>
              <a:gd name="connsiteX52" fmla="*/ 661988 w 6508571"/>
              <a:gd name="connsiteY52" fmla="*/ 4186237 h 4972578"/>
              <a:gd name="connsiteX53" fmla="*/ 628650 w 6508571"/>
              <a:gd name="connsiteY53" fmla="*/ 4314825 h 4972578"/>
              <a:gd name="connsiteX54" fmla="*/ 1371600 w 6508571"/>
              <a:gd name="connsiteY54" fmla="*/ 4538663 h 4972578"/>
              <a:gd name="connsiteX55" fmla="*/ 1196445 w 6508571"/>
              <a:gd name="connsiteY55" fmla="*/ 4972578 h 4972578"/>
              <a:gd name="connsiteX56" fmla="*/ 719138 w 6508571"/>
              <a:gd name="connsiteY56" fmla="*/ 4529138 h 4972578"/>
              <a:gd name="connsiteX57" fmla="*/ 304801 w 6508571"/>
              <a:gd name="connsiteY57" fmla="*/ 4433887 h 4972578"/>
              <a:gd name="connsiteX58" fmla="*/ 138113 w 6508571"/>
              <a:gd name="connsiteY58" fmla="*/ 4424362 h 4972578"/>
              <a:gd name="connsiteX59" fmla="*/ 123825 w 6508571"/>
              <a:gd name="connsiteY59" fmla="*/ 4186238 h 4972578"/>
              <a:gd name="connsiteX60" fmla="*/ 0 w 6508571"/>
              <a:gd name="connsiteY60" fmla="*/ 4124325 h 4972578"/>
              <a:gd name="connsiteX61" fmla="*/ 90488 w 6508571"/>
              <a:gd name="connsiteY61" fmla="*/ 4052888 h 4972578"/>
              <a:gd name="connsiteX62" fmla="*/ 57151 w 6508571"/>
              <a:gd name="connsiteY62" fmla="*/ 3729038 h 4972578"/>
              <a:gd name="connsiteX63" fmla="*/ 176213 w 6508571"/>
              <a:gd name="connsiteY63" fmla="*/ 3267076 h 4972578"/>
              <a:gd name="connsiteX64" fmla="*/ 857251 w 6508571"/>
              <a:gd name="connsiteY64" fmla="*/ 2409826 h 4972578"/>
              <a:gd name="connsiteX65" fmla="*/ 1081088 w 6508571"/>
              <a:gd name="connsiteY65" fmla="*/ 2481263 h 4972578"/>
              <a:gd name="connsiteX66" fmla="*/ 1181100 w 6508571"/>
              <a:gd name="connsiteY66" fmla="*/ 2219325 h 4972578"/>
              <a:gd name="connsiteX67" fmla="*/ 1709738 w 6508571"/>
              <a:gd name="connsiteY67" fmla="*/ 2357438 h 4972578"/>
              <a:gd name="connsiteX68" fmla="*/ 1924050 w 6508571"/>
              <a:gd name="connsiteY68" fmla="*/ 1757363 h 4972578"/>
              <a:gd name="connsiteX69" fmla="*/ 2462213 w 6508571"/>
              <a:gd name="connsiteY69" fmla="*/ 1814513 h 4972578"/>
              <a:gd name="connsiteX70" fmla="*/ 2728913 w 6508571"/>
              <a:gd name="connsiteY70" fmla="*/ 1633538 h 4972578"/>
              <a:gd name="connsiteX71" fmla="*/ 2896658 w 6508571"/>
              <a:gd name="connsiteY71" fmla="*/ 1480607 h 4972578"/>
              <a:gd name="connsiteX0" fmla="*/ 2896658 w 6512660"/>
              <a:gd name="connsiteY0" fmla="*/ 1480607 h 4972578"/>
              <a:gd name="connsiteX1" fmla="*/ 2981325 w 6512660"/>
              <a:gd name="connsiteY1" fmla="*/ 1071563 h 4972578"/>
              <a:gd name="connsiteX2" fmla="*/ 3143251 w 6512660"/>
              <a:gd name="connsiteY2" fmla="*/ 1066801 h 4972578"/>
              <a:gd name="connsiteX3" fmla="*/ 3405187 w 6512660"/>
              <a:gd name="connsiteY3" fmla="*/ 757238 h 4972578"/>
              <a:gd name="connsiteX4" fmla="*/ 3367088 w 6512660"/>
              <a:gd name="connsiteY4" fmla="*/ 657225 h 4972578"/>
              <a:gd name="connsiteX5" fmla="*/ 3495676 w 6512660"/>
              <a:gd name="connsiteY5" fmla="*/ 533400 h 4972578"/>
              <a:gd name="connsiteX6" fmla="*/ 3624263 w 6512660"/>
              <a:gd name="connsiteY6" fmla="*/ 600075 h 4972578"/>
              <a:gd name="connsiteX7" fmla="*/ 3686176 w 6512660"/>
              <a:gd name="connsiteY7" fmla="*/ 533400 h 4972578"/>
              <a:gd name="connsiteX8" fmla="*/ 3771900 w 6512660"/>
              <a:gd name="connsiteY8" fmla="*/ 481013 h 4972578"/>
              <a:gd name="connsiteX9" fmla="*/ 3967162 w 6512660"/>
              <a:gd name="connsiteY9" fmla="*/ 504826 h 4972578"/>
              <a:gd name="connsiteX10" fmla="*/ 5062538 w 6512660"/>
              <a:gd name="connsiteY10" fmla="*/ 0 h 4972578"/>
              <a:gd name="connsiteX11" fmla="*/ 5148263 w 6512660"/>
              <a:gd name="connsiteY11" fmla="*/ 271462 h 4972578"/>
              <a:gd name="connsiteX12" fmla="*/ 5472112 w 6512660"/>
              <a:gd name="connsiteY12" fmla="*/ 180975 h 4972578"/>
              <a:gd name="connsiteX13" fmla="*/ 5591176 w 6512660"/>
              <a:gd name="connsiteY13" fmla="*/ 390525 h 4972578"/>
              <a:gd name="connsiteX14" fmla="*/ 5815013 w 6512660"/>
              <a:gd name="connsiteY14" fmla="*/ 280988 h 4972578"/>
              <a:gd name="connsiteX15" fmla="*/ 5867400 w 6512660"/>
              <a:gd name="connsiteY15" fmla="*/ 571499 h 4972578"/>
              <a:gd name="connsiteX16" fmla="*/ 5729287 w 6512660"/>
              <a:gd name="connsiteY16" fmla="*/ 985837 h 4972578"/>
              <a:gd name="connsiteX17" fmla="*/ 4881563 w 6512660"/>
              <a:gd name="connsiteY17" fmla="*/ 947737 h 4972578"/>
              <a:gd name="connsiteX18" fmla="*/ 4767262 w 6512660"/>
              <a:gd name="connsiteY18" fmla="*/ 1090611 h 4972578"/>
              <a:gd name="connsiteX19" fmla="*/ 4719637 w 6512660"/>
              <a:gd name="connsiteY19" fmla="*/ 1166812 h 4972578"/>
              <a:gd name="connsiteX20" fmla="*/ 4238626 w 6512660"/>
              <a:gd name="connsiteY20" fmla="*/ 1228724 h 4972578"/>
              <a:gd name="connsiteX21" fmla="*/ 4248150 w 6512660"/>
              <a:gd name="connsiteY21" fmla="*/ 1400175 h 4972578"/>
              <a:gd name="connsiteX22" fmla="*/ 4062412 w 6512660"/>
              <a:gd name="connsiteY22" fmla="*/ 1338261 h 4972578"/>
              <a:gd name="connsiteX23" fmla="*/ 3781425 w 6512660"/>
              <a:gd name="connsiteY23" fmla="*/ 1438274 h 4972578"/>
              <a:gd name="connsiteX24" fmla="*/ 3719513 w 6512660"/>
              <a:gd name="connsiteY24" fmla="*/ 1562100 h 4972578"/>
              <a:gd name="connsiteX25" fmla="*/ 4505325 w 6512660"/>
              <a:gd name="connsiteY25" fmla="*/ 1843087 h 4972578"/>
              <a:gd name="connsiteX26" fmla="*/ 4619625 w 6512660"/>
              <a:gd name="connsiteY26" fmla="*/ 1914524 h 4972578"/>
              <a:gd name="connsiteX27" fmla="*/ 5401205 w 6512660"/>
              <a:gd name="connsiteY27" fmla="*/ 2509307 h 4972578"/>
              <a:gd name="connsiteX28" fmla="*/ 5767387 w 6512660"/>
              <a:gd name="connsiteY28" fmla="*/ 1847849 h 4972578"/>
              <a:gd name="connsiteX29" fmla="*/ 5948363 w 6512660"/>
              <a:gd name="connsiteY29" fmla="*/ 1862136 h 4972578"/>
              <a:gd name="connsiteX30" fmla="*/ 6477000 w 6512660"/>
              <a:gd name="connsiteY30" fmla="*/ 2109787 h 4972578"/>
              <a:gd name="connsiteX31" fmla="*/ 6462713 w 6512660"/>
              <a:gd name="connsiteY31" fmla="*/ 4076700 h 4972578"/>
              <a:gd name="connsiteX32" fmla="*/ 6406092 w 6512660"/>
              <a:gd name="connsiteY32" fmla="*/ 4253440 h 4972578"/>
              <a:gd name="connsiteX33" fmla="*/ 5195888 w 6512660"/>
              <a:gd name="connsiteY33" fmla="*/ 3705225 h 4972578"/>
              <a:gd name="connsiteX34" fmla="*/ 5110162 w 6512660"/>
              <a:gd name="connsiteY34" fmla="*/ 3924300 h 4972578"/>
              <a:gd name="connsiteX35" fmla="*/ 4886325 w 6512660"/>
              <a:gd name="connsiteY35" fmla="*/ 3976688 h 4972578"/>
              <a:gd name="connsiteX36" fmla="*/ 4300538 w 6512660"/>
              <a:gd name="connsiteY36" fmla="*/ 3619501 h 4972578"/>
              <a:gd name="connsiteX37" fmla="*/ 4495800 w 6512660"/>
              <a:gd name="connsiteY37" fmla="*/ 3190875 h 4972578"/>
              <a:gd name="connsiteX38" fmla="*/ 4024313 w 6512660"/>
              <a:gd name="connsiteY38" fmla="*/ 2905126 h 4972578"/>
              <a:gd name="connsiteX39" fmla="*/ 3238500 w 6512660"/>
              <a:gd name="connsiteY39" fmla="*/ 2500313 h 4972578"/>
              <a:gd name="connsiteX40" fmla="*/ 3267075 w 6512660"/>
              <a:gd name="connsiteY40" fmla="*/ 2314575 h 4972578"/>
              <a:gd name="connsiteX41" fmla="*/ 2447926 w 6512660"/>
              <a:gd name="connsiteY41" fmla="*/ 2119313 h 4972578"/>
              <a:gd name="connsiteX42" fmla="*/ 2362200 w 6512660"/>
              <a:gd name="connsiteY42" fmla="*/ 2586038 h 4972578"/>
              <a:gd name="connsiteX43" fmla="*/ 2043113 w 6512660"/>
              <a:gd name="connsiteY43" fmla="*/ 2481262 h 4972578"/>
              <a:gd name="connsiteX44" fmla="*/ 1819276 w 6512660"/>
              <a:gd name="connsiteY44" fmla="*/ 2952751 h 4972578"/>
              <a:gd name="connsiteX45" fmla="*/ 995363 w 6512660"/>
              <a:gd name="connsiteY45" fmla="*/ 2657475 h 4972578"/>
              <a:gd name="connsiteX46" fmla="*/ 576262 w 6512660"/>
              <a:gd name="connsiteY46" fmla="*/ 3381375 h 4972578"/>
              <a:gd name="connsiteX47" fmla="*/ 1323975 w 6512660"/>
              <a:gd name="connsiteY47" fmla="*/ 3714750 h 4972578"/>
              <a:gd name="connsiteX48" fmla="*/ 1219200 w 6512660"/>
              <a:gd name="connsiteY48" fmla="*/ 3767138 h 4972578"/>
              <a:gd name="connsiteX49" fmla="*/ 1228725 w 6512660"/>
              <a:gd name="connsiteY49" fmla="*/ 4095750 h 4972578"/>
              <a:gd name="connsiteX50" fmla="*/ 790575 w 6512660"/>
              <a:gd name="connsiteY50" fmla="*/ 4081463 h 4972578"/>
              <a:gd name="connsiteX51" fmla="*/ 852487 w 6512660"/>
              <a:gd name="connsiteY51" fmla="*/ 4176713 h 4972578"/>
              <a:gd name="connsiteX52" fmla="*/ 661988 w 6512660"/>
              <a:gd name="connsiteY52" fmla="*/ 4186237 h 4972578"/>
              <a:gd name="connsiteX53" fmla="*/ 628650 w 6512660"/>
              <a:gd name="connsiteY53" fmla="*/ 4314825 h 4972578"/>
              <a:gd name="connsiteX54" fmla="*/ 1371600 w 6512660"/>
              <a:gd name="connsiteY54" fmla="*/ 4538663 h 4972578"/>
              <a:gd name="connsiteX55" fmla="*/ 1196445 w 6512660"/>
              <a:gd name="connsiteY55" fmla="*/ 4972578 h 4972578"/>
              <a:gd name="connsiteX56" fmla="*/ 719138 w 6512660"/>
              <a:gd name="connsiteY56" fmla="*/ 4529138 h 4972578"/>
              <a:gd name="connsiteX57" fmla="*/ 304801 w 6512660"/>
              <a:gd name="connsiteY57" fmla="*/ 4433887 h 4972578"/>
              <a:gd name="connsiteX58" fmla="*/ 138113 w 6512660"/>
              <a:gd name="connsiteY58" fmla="*/ 4424362 h 4972578"/>
              <a:gd name="connsiteX59" fmla="*/ 123825 w 6512660"/>
              <a:gd name="connsiteY59" fmla="*/ 4186238 h 4972578"/>
              <a:gd name="connsiteX60" fmla="*/ 0 w 6512660"/>
              <a:gd name="connsiteY60" fmla="*/ 4124325 h 4972578"/>
              <a:gd name="connsiteX61" fmla="*/ 90488 w 6512660"/>
              <a:gd name="connsiteY61" fmla="*/ 4052888 h 4972578"/>
              <a:gd name="connsiteX62" fmla="*/ 57151 w 6512660"/>
              <a:gd name="connsiteY62" fmla="*/ 3729038 h 4972578"/>
              <a:gd name="connsiteX63" fmla="*/ 176213 w 6512660"/>
              <a:gd name="connsiteY63" fmla="*/ 3267076 h 4972578"/>
              <a:gd name="connsiteX64" fmla="*/ 857251 w 6512660"/>
              <a:gd name="connsiteY64" fmla="*/ 2409826 h 4972578"/>
              <a:gd name="connsiteX65" fmla="*/ 1081088 w 6512660"/>
              <a:gd name="connsiteY65" fmla="*/ 2481263 h 4972578"/>
              <a:gd name="connsiteX66" fmla="*/ 1181100 w 6512660"/>
              <a:gd name="connsiteY66" fmla="*/ 2219325 h 4972578"/>
              <a:gd name="connsiteX67" fmla="*/ 1709738 w 6512660"/>
              <a:gd name="connsiteY67" fmla="*/ 2357438 h 4972578"/>
              <a:gd name="connsiteX68" fmla="*/ 1924050 w 6512660"/>
              <a:gd name="connsiteY68" fmla="*/ 1757363 h 4972578"/>
              <a:gd name="connsiteX69" fmla="*/ 2462213 w 6512660"/>
              <a:gd name="connsiteY69" fmla="*/ 1814513 h 4972578"/>
              <a:gd name="connsiteX70" fmla="*/ 2728913 w 6512660"/>
              <a:gd name="connsiteY70" fmla="*/ 1633538 h 4972578"/>
              <a:gd name="connsiteX71" fmla="*/ 2896658 w 6512660"/>
              <a:gd name="connsiteY7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462713 w 6477000"/>
              <a:gd name="connsiteY31" fmla="*/ 4076700 h 4972578"/>
              <a:gd name="connsiteX32" fmla="*/ 6406092 w 6477000"/>
              <a:gd name="connsiteY32" fmla="*/ 4253440 h 4972578"/>
              <a:gd name="connsiteX33" fmla="*/ 5195888 w 6477000"/>
              <a:gd name="connsiteY33" fmla="*/ 3705225 h 4972578"/>
              <a:gd name="connsiteX34" fmla="*/ 5110162 w 6477000"/>
              <a:gd name="connsiteY34" fmla="*/ 3924300 h 4972578"/>
              <a:gd name="connsiteX35" fmla="*/ 4886325 w 6477000"/>
              <a:gd name="connsiteY35" fmla="*/ 3976688 h 4972578"/>
              <a:gd name="connsiteX36" fmla="*/ 4300538 w 6477000"/>
              <a:gd name="connsiteY36" fmla="*/ 3619501 h 4972578"/>
              <a:gd name="connsiteX37" fmla="*/ 4495800 w 6477000"/>
              <a:gd name="connsiteY37" fmla="*/ 3190875 h 4972578"/>
              <a:gd name="connsiteX38" fmla="*/ 4024313 w 6477000"/>
              <a:gd name="connsiteY38" fmla="*/ 2905126 h 4972578"/>
              <a:gd name="connsiteX39" fmla="*/ 3238500 w 6477000"/>
              <a:gd name="connsiteY39" fmla="*/ 2500313 h 4972578"/>
              <a:gd name="connsiteX40" fmla="*/ 3267075 w 6477000"/>
              <a:gd name="connsiteY40" fmla="*/ 2314575 h 4972578"/>
              <a:gd name="connsiteX41" fmla="*/ 2447926 w 6477000"/>
              <a:gd name="connsiteY41" fmla="*/ 2119313 h 4972578"/>
              <a:gd name="connsiteX42" fmla="*/ 2362200 w 6477000"/>
              <a:gd name="connsiteY42" fmla="*/ 2586038 h 4972578"/>
              <a:gd name="connsiteX43" fmla="*/ 2043113 w 6477000"/>
              <a:gd name="connsiteY43" fmla="*/ 2481262 h 4972578"/>
              <a:gd name="connsiteX44" fmla="*/ 1819276 w 6477000"/>
              <a:gd name="connsiteY44" fmla="*/ 2952751 h 4972578"/>
              <a:gd name="connsiteX45" fmla="*/ 995363 w 6477000"/>
              <a:gd name="connsiteY45" fmla="*/ 2657475 h 4972578"/>
              <a:gd name="connsiteX46" fmla="*/ 576262 w 6477000"/>
              <a:gd name="connsiteY46" fmla="*/ 3381375 h 4972578"/>
              <a:gd name="connsiteX47" fmla="*/ 1323975 w 6477000"/>
              <a:gd name="connsiteY47" fmla="*/ 3714750 h 4972578"/>
              <a:gd name="connsiteX48" fmla="*/ 1219200 w 6477000"/>
              <a:gd name="connsiteY48" fmla="*/ 3767138 h 4972578"/>
              <a:gd name="connsiteX49" fmla="*/ 1228725 w 6477000"/>
              <a:gd name="connsiteY49" fmla="*/ 4095750 h 4972578"/>
              <a:gd name="connsiteX50" fmla="*/ 790575 w 6477000"/>
              <a:gd name="connsiteY50" fmla="*/ 4081463 h 4972578"/>
              <a:gd name="connsiteX51" fmla="*/ 852487 w 6477000"/>
              <a:gd name="connsiteY51" fmla="*/ 4176713 h 4972578"/>
              <a:gd name="connsiteX52" fmla="*/ 661988 w 6477000"/>
              <a:gd name="connsiteY52" fmla="*/ 4186237 h 4972578"/>
              <a:gd name="connsiteX53" fmla="*/ 628650 w 6477000"/>
              <a:gd name="connsiteY53" fmla="*/ 4314825 h 4972578"/>
              <a:gd name="connsiteX54" fmla="*/ 1371600 w 6477000"/>
              <a:gd name="connsiteY54" fmla="*/ 4538663 h 4972578"/>
              <a:gd name="connsiteX55" fmla="*/ 1196445 w 6477000"/>
              <a:gd name="connsiteY55" fmla="*/ 4972578 h 4972578"/>
              <a:gd name="connsiteX56" fmla="*/ 719138 w 6477000"/>
              <a:gd name="connsiteY56" fmla="*/ 4529138 h 4972578"/>
              <a:gd name="connsiteX57" fmla="*/ 304801 w 6477000"/>
              <a:gd name="connsiteY57" fmla="*/ 4433887 h 4972578"/>
              <a:gd name="connsiteX58" fmla="*/ 138113 w 6477000"/>
              <a:gd name="connsiteY58" fmla="*/ 4424362 h 4972578"/>
              <a:gd name="connsiteX59" fmla="*/ 123825 w 6477000"/>
              <a:gd name="connsiteY59" fmla="*/ 4186238 h 4972578"/>
              <a:gd name="connsiteX60" fmla="*/ 0 w 6477000"/>
              <a:gd name="connsiteY60" fmla="*/ 4124325 h 4972578"/>
              <a:gd name="connsiteX61" fmla="*/ 90488 w 6477000"/>
              <a:gd name="connsiteY61" fmla="*/ 4052888 h 4972578"/>
              <a:gd name="connsiteX62" fmla="*/ 57151 w 6477000"/>
              <a:gd name="connsiteY62" fmla="*/ 3729038 h 4972578"/>
              <a:gd name="connsiteX63" fmla="*/ 176213 w 6477000"/>
              <a:gd name="connsiteY63" fmla="*/ 3267076 h 4972578"/>
              <a:gd name="connsiteX64" fmla="*/ 857251 w 6477000"/>
              <a:gd name="connsiteY64" fmla="*/ 2409826 h 4972578"/>
              <a:gd name="connsiteX65" fmla="*/ 1081088 w 6477000"/>
              <a:gd name="connsiteY65" fmla="*/ 2481263 h 4972578"/>
              <a:gd name="connsiteX66" fmla="*/ 1181100 w 6477000"/>
              <a:gd name="connsiteY66" fmla="*/ 2219325 h 4972578"/>
              <a:gd name="connsiteX67" fmla="*/ 1709738 w 6477000"/>
              <a:gd name="connsiteY67" fmla="*/ 2357438 h 4972578"/>
              <a:gd name="connsiteX68" fmla="*/ 1924050 w 6477000"/>
              <a:gd name="connsiteY68" fmla="*/ 1757363 h 4972578"/>
              <a:gd name="connsiteX69" fmla="*/ 2462213 w 6477000"/>
              <a:gd name="connsiteY69" fmla="*/ 1814513 h 4972578"/>
              <a:gd name="connsiteX70" fmla="*/ 2728913 w 6477000"/>
              <a:gd name="connsiteY70" fmla="*/ 1633538 h 4972578"/>
              <a:gd name="connsiteX71" fmla="*/ 2896658 w 6477000"/>
              <a:gd name="connsiteY71" fmla="*/ 1480607 h 4972578"/>
              <a:gd name="connsiteX0" fmla="*/ 2896658 w 6477000"/>
              <a:gd name="connsiteY0" fmla="*/ 1480607 h 4972578"/>
              <a:gd name="connsiteX1" fmla="*/ 2981325 w 6477000"/>
              <a:gd name="connsiteY1" fmla="*/ 1071563 h 4972578"/>
              <a:gd name="connsiteX2" fmla="*/ 3143251 w 6477000"/>
              <a:gd name="connsiteY2" fmla="*/ 1066801 h 4972578"/>
              <a:gd name="connsiteX3" fmla="*/ 3405187 w 6477000"/>
              <a:gd name="connsiteY3" fmla="*/ 757238 h 4972578"/>
              <a:gd name="connsiteX4" fmla="*/ 3367088 w 6477000"/>
              <a:gd name="connsiteY4" fmla="*/ 657225 h 4972578"/>
              <a:gd name="connsiteX5" fmla="*/ 3495676 w 6477000"/>
              <a:gd name="connsiteY5" fmla="*/ 533400 h 4972578"/>
              <a:gd name="connsiteX6" fmla="*/ 3624263 w 6477000"/>
              <a:gd name="connsiteY6" fmla="*/ 600075 h 4972578"/>
              <a:gd name="connsiteX7" fmla="*/ 3686176 w 6477000"/>
              <a:gd name="connsiteY7" fmla="*/ 533400 h 4972578"/>
              <a:gd name="connsiteX8" fmla="*/ 3771900 w 6477000"/>
              <a:gd name="connsiteY8" fmla="*/ 481013 h 4972578"/>
              <a:gd name="connsiteX9" fmla="*/ 3967162 w 6477000"/>
              <a:gd name="connsiteY9" fmla="*/ 504826 h 4972578"/>
              <a:gd name="connsiteX10" fmla="*/ 5062538 w 6477000"/>
              <a:gd name="connsiteY10" fmla="*/ 0 h 4972578"/>
              <a:gd name="connsiteX11" fmla="*/ 5148263 w 6477000"/>
              <a:gd name="connsiteY11" fmla="*/ 271462 h 4972578"/>
              <a:gd name="connsiteX12" fmla="*/ 5472112 w 6477000"/>
              <a:gd name="connsiteY12" fmla="*/ 180975 h 4972578"/>
              <a:gd name="connsiteX13" fmla="*/ 5591176 w 6477000"/>
              <a:gd name="connsiteY13" fmla="*/ 390525 h 4972578"/>
              <a:gd name="connsiteX14" fmla="*/ 5815013 w 6477000"/>
              <a:gd name="connsiteY14" fmla="*/ 280988 h 4972578"/>
              <a:gd name="connsiteX15" fmla="*/ 5867400 w 6477000"/>
              <a:gd name="connsiteY15" fmla="*/ 571499 h 4972578"/>
              <a:gd name="connsiteX16" fmla="*/ 5729287 w 6477000"/>
              <a:gd name="connsiteY16" fmla="*/ 985837 h 4972578"/>
              <a:gd name="connsiteX17" fmla="*/ 4881563 w 6477000"/>
              <a:gd name="connsiteY17" fmla="*/ 947737 h 4972578"/>
              <a:gd name="connsiteX18" fmla="*/ 4767262 w 6477000"/>
              <a:gd name="connsiteY18" fmla="*/ 1090611 h 4972578"/>
              <a:gd name="connsiteX19" fmla="*/ 4719637 w 6477000"/>
              <a:gd name="connsiteY19" fmla="*/ 1166812 h 4972578"/>
              <a:gd name="connsiteX20" fmla="*/ 4238626 w 6477000"/>
              <a:gd name="connsiteY20" fmla="*/ 1228724 h 4972578"/>
              <a:gd name="connsiteX21" fmla="*/ 4248150 w 6477000"/>
              <a:gd name="connsiteY21" fmla="*/ 1400175 h 4972578"/>
              <a:gd name="connsiteX22" fmla="*/ 4062412 w 6477000"/>
              <a:gd name="connsiteY22" fmla="*/ 1338261 h 4972578"/>
              <a:gd name="connsiteX23" fmla="*/ 3781425 w 6477000"/>
              <a:gd name="connsiteY23" fmla="*/ 1438274 h 4972578"/>
              <a:gd name="connsiteX24" fmla="*/ 3719513 w 6477000"/>
              <a:gd name="connsiteY24" fmla="*/ 1562100 h 4972578"/>
              <a:gd name="connsiteX25" fmla="*/ 4505325 w 6477000"/>
              <a:gd name="connsiteY25" fmla="*/ 1843087 h 4972578"/>
              <a:gd name="connsiteX26" fmla="*/ 4619625 w 6477000"/>
              <a:gd name="connsiteY26" fmla="*/ 1914524 h 4972578"/>
              <a:gd name="connsiteX27" fmla="*/ 5401205 w 6477000"/>
              <a:gd name="connsiteY27" fmla="*/ 2509307 h 4972578"/>
              <a:gd name="connsiteX28" fmla="*/ 5767387 w 6477000"/>
              <a:gd name="connsiteY28" fmla="*/ 1847849 h 4972578"/>
              <a:gd name="connsiteX29" fmla="*/ 5948363 w 6477000"/>
              <a:gd name="connsiteY29" fmla="*/ 1862136 h 4972578"/>
              <a:gd name="connsiteX30" fmla="*/ 6477000 w 6477000"/>
              <a:gd name="connsiteY30" fmla="*/ 2109787 h 4972578"/>
              <a:gd name="connsiteX31" fmla="*/ 6476999 w 6477000"/>
              <a:gd name="connsiteY31" fmla="*/ 3390900 h 4972578"/>
              <a:gd name="connsiteX32" fmla="*/ 6462713 w 6477000"/>
              <a:gd name="connsiteY32" fmla="*/ 4076700 h 4972578"/>
              <a:gd name="connsiteX33" fmla="*/ 6406092 w 6477000"/>
              <a:gd name="connsiteY33" fmla="*/ 4253440 h 4972578"/>
              <a:gd name="connsiteX34" fmla="*/ 5195888 w 6477000"/>
              <a:gd name="connsiteY34" fmla="*/ 3705225 h 4972578"/>
              <a:gd name="connsiteX35" fmla="*/ 5110162 w 6477000"/>
              <a:gd name="connsiteY35" fmla="*/ 3924300 h 4972578"/>
              <a:gd name="connsiteX36" fmla="*/ 4886325 w 6477000"/>
              <a:gd name="connsiteY36" fmla="*/ 3976688 h 4972578"/>
              <a:gd name="connsiteX37" fmla="*/ 4300538 w 6477000"/>
              <a:gd name="connsiteY37" fmla="*/ 3619501 h 4972578"/>
              <a:gd name="connsiteX38" fmla="*/ 4495800 w 6477000"/>
              <a:gd name="connsiteY38" fmla="*/ 3190875 h 4972578"/>
              <a:gd name="connsiteX39" fmla="*/ 4024313 w 6477000"/>
              <a:gd name="connsiteY39" fmla="*/ 2905126 h 4972578"/>
              <a:gd name="connsiteX40" fmla="*/ 3238500 w 6477000"/>
              <a:gd name="connsiteY40" fmla="*/ 2500313 h 4972578"/>
              <a:gd name="connsiteX41" fmla="*/ 3267075 w 6477000"/>
              <a:gd name="connsiteY41" fmla="*/ 2314575 h 4972578"/>
              <a:gd name="connsiteX42" fmla="*/ 2447926 w 6477000"/>
              <a:gd name="connsiteY42" fmla="*/ 2119313 h 4972578"/>
              <a:gd name="connsiteX43" fmla="*/ 2362200 w 6477000"/>
              <a:gd name="connsiteY43" fmla="*/ 2586038 h 4972578"/>
              <a:gd name="connsiteX44" fmla="*/ 2043113 w 6477000"/>
              <a:gd name="connsiteY44" fmla="*/ 2481262 h 4972578"/>
              <a:gd name="connsiteX45" fmla="*/ 1819276 w 6477000"/>
              <a:gd name="connsiteY45" fmla="*/ 2952751 h 4972578"/>
              <a:gd name="connsiteX46" fmla="*/ 995363 w 6477000"/>
              <a:gd name="connsiteY46" fmla="*/ 2657475 h 4972578"/>
              <a:gd name="connsiteX47" fmla="*/ 576262 w 6477000"/>
              <a:gd name="connsiteY47" fmla="*/ 3381375 h 4972578"/>
              <a:gd name="connsiteX48" fmla="*/ 1323975 w 6477000"/>
              <a:gd name="connsiteY48" fmla="*/ 3714750 h 4972578"/>
              <a:gd name="connsiteX49" fmla="*/ 1219200 w 6477000"/>
              <a:gd name="connsiteY49" fmla="*/ 3767138 h 4972578"/>
              <a:gd name="connsiteX50" fmla="*/ 1228725 w 6477000"/>
              <a:gd name="connsiteY50" fmla="*/ 4095750 h 4972578"/>
              <a:gd name="connsiteX51" fmla="*/ 790575 w 6477000"/>
              <a:gd name="connsiteY51" fmla="*/ 4081463 h 4972578"/>
              <a:gd name="connsiteX52" fmla="*/ 852487 w 6477000"/>
              <a:gd name="connsiteY52" fmla="*/ 4176713 h 4972578"/>
              <a:gd name="connsiteX53" fmla="*/ 661988 w 6477000"/>
              <a:gd name="connsiteY53" fmla="*/ 4186237 h 4972578"/>
              <a:gd name="connsiteX54" fmla="*/ 628650 w 6477000"/>
              <a:gd name="connsiteY54" fmla="*/ 4314825 h 4972578"/>
              <a:gd name="connsiteX55" fmla="*/ 1371600 w 6477000"/>
              <a:gd name="connsiteY55" fmla="*/ 4538663 h 4972578"/>
              <a:gd name="connsiteX56" fmla="*/ 1196445 w 6477000"/>
              <a:gd name="connsiteY56" fmla="*/ 4972578 h 4972578"/>
              <a:gd name="connsiteX57" fmla="*/ 719138 w 6477000"/>
              <a:gd name="connsiteY57" fmla="*/ 4529138 h 4972578"/>
              <a:gd name="connsiteX58" fmla="*/ 304801 w 6477000"/>
              <a:gd name="connsiteY58" fmla="*/ 4433887 h 4972578"/>
              <a:gd name="connsiteX59" fmla="*/ 138113 w 6477000"/>
              <a:gd name="connsiteY59" fmla="*/ 4424362 h 4972578"/>
              <a:gd name="connsiteX60" fmla="*/ 123825 w 6477000"/>
              <a:gd name="connsiteY60" fmla="*/ 4186238 h 4972578"/>
              <a:gd name="connsiteX61" fmla="*/ 0 w 6477000"/>
              <a:gd name="connsiteY61" fmla="*/ 4124325 h 4972578"/>
              <a:gd name="connsiteX62" fmla="*/ 90488 w 6477000"/>
              <a:gd name="connsiteY62" fmla="*/ 4052888 h 4972578"/>
              <a:gd name="connsiteX63" fmla="*/ 57151 w 6477000"/>
              <a:gd name="connsiteY63" fmla="*/ 3729038 h 4972578"/>
              <a:gd name="connsiteX64" fmla="*/ 176213 w 6477000"/>
              <a:gd name="connsiteY64" fmla="*/ 3267076 h 4972578"/>
              <a:gd name="connsiteX65" fmla="*/ 857251 w 6477000"/>
              <a:gd name="connsiteY65" fmla="*/ 2409826 h 4972578"/>
              <a:gd name="connsiteX66" fmla="*/ 1081088 w 6477000"/>
              <a:gd name="connsiteY66" fmla="*/ 2481263 h 4972578"/>
              <a:gd name="connsiteX67" fmla="*/ 1181100 w 6477000"/>
              <a:gd name="connsiteY67" fmla="*/ 2219325 h 4972578"/>
              <a:gd name="connsiteX68" fmla="*/ 1709738 w 6477000"/>
              <a:gd name="connsiteY68" fmla="*/ 2357438 h 4972578"/>
              <a:gd name="connsiteX69" fmla="*/ 1924050 w 6477000"/>
              <a:gd name="connsiteY69" fmla="*/ 1757363 h 4972578"/>
              <a:gd name="connsiteX70" fmla="*/ 2462213 w 6477000"/>
              <a:gd name="connsiteY70" fmla="*/ 1814513 h 4972578"/>
              <a:gd name="connsiteX71" fmla="*/ 2728913 w 6477000"/>
              <a:gd name="connsiteY71" fmla="*/ 1633538 h 4972578"/>
              <a:gd name="connsiteX72" fmla="*/ 2896658 w 6477000"/>
              <a:gd name="connsiteY72" fmla="*/ 1480607 h 4972578"/>
              <a:gd name="connsiteX0" fmla="*/ 2896658 w 6615111"/>
              <a:gd name="connsiteY0" fmla="*/ 1480607 h 4972578"/>
              <a:gd name="connsiteX1" fmla="*/ 2981325 w 6615111"/>
              <a:gd name="connsiteY1" fmla="*/ 1071563 h 4972578"/>
              <a:gd name="connsiteX2" fmla="*/ 3143251 w 6615111"/>
              <a:gd name="connsiteY2" fmla="*/ 1066801 h 4972578"/>
              <a:gd name="connsiteX3" fmla="*/ 3405187 w 6615111"/>
              <a:gd name="connsiteY3" fmla="*/ 757238 h 4972578"/>
              <a:gd name="connsiteX4" fmla="*/ 3367088 w 6615111"/>
              <a:gd name="connsiteY4" fmla="*/ 657225 h 4972578"/>
              <a:gd name="connsiteX5" fmla="*/ 3495676 w 6615111"/>
              <a:gd name="connsiteY5" fmla="*/ 533400 h 4972578"/>
              <a:gd name="connsiteX6" fmla="*/ 3624263 w 6615111"/>
              <a:gd name="connsiteY6" fmla="*/ 600075 h 4972578"/>
              <a:gd name="connsiteX7" fmla="*/ 3686176 w 6615111"/>
              <a:gd name="connsiteY7" fmla="*/ 533400 h 4972578"/>
              <a:gd name="connsiteX8" fmla="*/ 3771900 w 6615111"/>
              <a:gd name="connsiteY8" fmla="*/ 481013 h 4972578"/>
              <a:gd name="connsiteX9" fmla="*/ 3967162 w 6615111"/>
              <a:gd name="connsiteY9" fmla="*/ 504826 h 4972578"/>
              <a:gd name="connsiteX10" fmla="*/ 5062538 w 6615111"/>
              <a:gd name="connsiteY10" fmla="*/ 0 h 4972578"/>
              <a:gd name="connsiteX11" fmla="*/ 5148263 w 6615111"/>
              <a:gd name="connsiteY11" fmla="*/ 271462 h 4972578"/>
              <a:gd name="connsiteX12" fmla="*/ 5472112 w 6615111"/>
              <a:gd name="connsiteY12" fmla="*/ 180975 h 4972578"/>
              <a:gd name="connsiteX13" fmla="*/ 5591176 w 6615111"/>
              <a:gd name="connsiteY13" fmla="*/ 390525 h 4972578"/>
              <a:gd name="connsiteX14" fmla="*/ 5815013 w 6615111"/>
              <a:gd name="connsiteY14" fmla="*/ 280988 h 4972578"/>
              <a:gd name="connsiteX15" fmla="*/ 5867400 w 6615111"/>
              <a:gd name="connsiteY15" fmla="*/ 571499 h 4972578"/>
              <a:gd name="connsiteX16" fmla="*/ 5729287 w 6615111"/>
              <a:gd name="connsiteY16" fmla="*/ 985837 h 4972578"/>
              <a:gd name="connsiteX17" fmla="*/ 4881563 w 6615111"/>
              <a:gd name="connsiteY17" fmla="*/ 947737 h 4972578"/>
              <a:gd name="connsiteX18" fmla="*/ 4767262 w 6615111"/>
              <a:gd name="connsiteY18" fmla="*/ 1090611 h 4972578"/>
              <a:gd name="connsiteX19" fmla="*/ 4719637 w 6615111"/>
              <a:gd name="connsiteY19" fmla="*/ 1166812 h 4972578"/>
              <a:gd name="connsiteX20" fmla="*/ 4238626 w 6615111"/>
              <a:gd name="connsiteY20" fmla="*/ 1228724 h 4972578"/>
              <a:gd name="connsiteX21" fmla="*/ 4248150 w 6615111"/>
              <a:gd name="connsiteY21" fmla="*/ 1400175 h 4972578"/>
              <a:gd name="connsiteX22" fmla="*/ 4062412 w 6615111"/>
              <a:gd name="connsiteY22" fmla="*/ 1338261 h 4972578"/>
              <a:gd name="connsiteX23" fmla="*/ 3781425 w 6615111"/>
              <a:gd name="connsiteY23" fmla="*/ 1438274 h 4972578"/>
              <a:gd name="connsiteX24" fmla="*/ 3719513 w 6615111"/>
              <a:gd name="connsiteY24" fmla="*/ 1562100 h 4972578"/>
              <a:gd name="connsiteX25" fmla="*/ 4505325 w 6615111"/>
              <a:gd name="connsiteY25" fmla="*/ 1843087 h 4972578"/>
              <a:gd name="connsiteX26" fmla="*/ 4619625 w 6615111"/>
              <a:gd name="connsiteY26" fmla="*/ 1914524 h 4972578"/>
              <a:gd name="connsiteX27" fmla="*/ 5401205 w 6615111"/>
              <a:gd name="connsiteY27" fmla="*/ 2509307 h 4972578"/>
              <a:gd name="connsiteX28" fmla="*/ 5767387 w 6615111"/>
              <a:gd name="connsiteY28" fmla="*/ 1847849 h 4972578"/>
              <a:gd name="connsiteX29" fmla="*/ 5948363 w 6615111"/>
              <a:gd name="connsiteY29" fmla="*/ 1862136 h 4972578"/>
              <a:gd name="connsiteX30" fmla="*/ 6477000 w 6615111"/>
              <a:gd name="connsiteY30" fmla="*/ 2109787 h 4972578"/>
              <a:gd name="connsiteX31" fmla="*/ 6615111 w 6615111"/>
              <a:gd name="connsiteY31" fmla="*/ 4267200 h 4972578"/>
              <a:gd name="connsiteX32" fmla="*/ 6462713 w 6615111"/>
              <a:gd name="connsiteY32" fmla="*/ 4076700 h 4972578"/>
              <a:gd name="connsiteX33" fmla="*/ 6406092 w 6615111"/>
              <a:gd name="connsiteY33" fmla="*/ 4253440 h 4972578"/>
              <a:gd name="connsiteX34" fmla="*/ 5195888 w 6615111"/>
              <a:gd name="connsiteY34" fmla="*/ 3705225 h 4972578"/>
              <a:gd name="connsiteX35" fmla="*/ 5110162 w 6615111"/>
              <a:gd name="connsiteY35" fmla="*/ 3924300 h 4972578"/>
              <a:gd name="connsiteX36" fmla="*/ 4886325 w 6615111"/>
              <a:gd name="connsiteY36" fmla="*/ 3976688 h 4972578"/>
              <a:gd name="connsiteX37" fmla="*/ 4300538 w 6615111"/>
              <a:gd name="connsiteY37" fmla="*/ 3619501 h 4972578"/>
              <a:gd name="connsiteX38" fmla="*/ 4495800 w 6615111"/>
              <a:gd name="connsiteY38" fmla="*/ 3190875 h 4972578"/>
              <a:gd name="connsiteX39" fmla="*/ 4024313 w 6615111"/>
              <a:gd name="connsiteY39" fmla="*/ 2905126 h 4972578"/>
              <a:gd name="connsiteX40" fmla="*/ 3238500 w 6615111"/>
              <a:gd name="connsiteY40" fmla="*/ 2500313 h 4972578"/>
              <a:gd name="connsiteX41" fmla="*/ 3267075 w 6615111"/>
              <a:gd name="connsiteY41" fmla="*/ 2314575 h 4972578"/>
              <a:gd name="connsiteX42" fmla="*/ 2447926 w 6615111"/>
              <a:gd name="connsiteY42" fmla="*/ 2119313 h 4972578"/>
              <a:gd name="connsiteX43" fmla="*/ 2362200 w 6615111"/>
              <a:gd name="connsiteY43" fmla="*/ 2586038 h 4972578"/>
              <a:gd name="connsiteX44" fmla="*/ 2043113 w 6615111"/>
              <a:gd name="connsiteY44" fmla="*/ 2481262 h 4972578"/>
              <a:gd name="connsiteX45" fmla="*/ 1819276 w 6615111"/>
              <a:gd name="connsiteY45" fmla="*/ 2952751 h 4972578"/>
              <a:gd name="connsiteX46" fmla="*/ 995363 w 6615111"/>
              <a:gd name="connsiteY46" fmla="*/ 2657475 h 4972578"/>
              <a:gd name="connsiteX47" fmla="*/ 576262 w 6615111"/>
              <a:gd name="connsiteY47" fmla="*/ 3381375 h 4972578"/>
              <a:gd name="connsiteX48" fmla="*/ 1323975 w 6615111"/>
              <a:gd name="connsiteY48" fmla="*/ 3714750 h 4972578"/>
              <a:gd name="connsiteX49" fmla="*/ 1219200 w 6615111"/>
              <a:gd name="connsiteY49" fmla="*/ 3767138 h 4972578"/>
              <a:gd name="connsiteX50" fmla="*/ 1228725 w 6615111"/>
              <a:gd name="connsiteY50" fmla="*/ 4095750 h 4972578"/>
              <a:gd name="connsiteX51" fmla="*/ 790575 w 6615111"/>
              <a:gd name="connsiteY51" fmla="*/ 4081463 h 4972578"/>
              <a:gd name="connsiteX52" fmla="*/ 852487 w 6615111"/>
              <a:gd name="connsiteY52" fmla="*/ 4176713 h 4972578"/>
              <a:gd name="connsiteX53" fmla="*/ 661988 w 6615111"/>
              <a:gd name="connsiteY53" fmla="*/ 4186237 h 4972578"/>
              <a:gd name="connsiteX54" fmla="*/ 628650 w 6615111"/>
              <a:gd name="connsiteY54" fmla="*/ 4314825 h 4972578"/>
              <a:gd name="connsiteX55" fmla="*/ 1371600 w 6615111"/>
              <a:gd name="connsiteY55" fmla="*/ 4538663 h 4972578"/>
              <a:gd name="connsiteX56" fmla="*/ 1196445 w 6615111"/>
              <a:gd name="connsiteY56" fmla="*/ 4972578 h 4972578"/>
              <a:gd name="connsiteX57" fmla="*/ 719138 w 6615111"/>
              <a:gd name="connsiteY57" fmla="*/ 4529138 h 4972578"/>
              <a:gd name="connsiteX58" fmla="*/ 304801 w 6615111"/>
              <a:gd name="connsiteY58" fmla="*/ 4433887 h 4972578"/>
              <a:gd name="connsiteX59" fmla="*/ 138113 w 6615111"/>
              <a:gd name="connsiteY59" fmla="*/ 4424362 h 4972578"/>
              <a:gd name="connsiteX60" fmla="*/ 123825 w 6615111"/>
              <a:gd name="connsiteY60" fmla="*/ 4186238 h 4972578"/>
              <a:gd name="connsiteX61" fmla="*/ 0 w 6615111"/>
              <a:gd name="connsiteY61" fmla="*/ 4124325 h 4972578"/>
              <a:gd name="connsiteX62" fmla="*/ 90488 w 6615111"/>
              <a:gd name="connsiteY62" fmla="*/ 4052888 h 4972578"/>
              <a:gd name="connsiteX63" fmla="*/ 57151 w 6615111"/>
              <a:gd name="connsiteY63" fmla="*/ 3729038 h 4972578"/>
              <a:gd name="connsiteX64" fmla="*/ 176213 w 6615111"/>
              <a:gd name="connsiteY64" fmla="*/ 3267076 h 4972578"/>
              <a:gd name="connsiteX65" fmla="*/ 857251 w 6615111"/>
              <a:gd name="connsiteY65" fmla="*/ 2409826 h 4972578"/>
              <a:gd name="connsiteX66" fmla="*/ 1081088 w 6615111"/>
              <a:gd name="connsiteY66" fmla="*/ 2481263 h 4972578"/>
              <a:gd name="connsiteX67" fmla="*/ 1181100 w 6615111"/>
              <a:gd name="connsiteY67" fmla="*/ 2219325 h 4972578"/>
              <a:gd name="connsiteX68" fmla="*/ 1709738 w 6615111"/>
              <a:gd name="connsiteY68" fmla="*/ 2357438 h 4972578"/>
              <a:gd name="connsiteX69" fmla="*/ 1924050 w 6615111"/>
              <a:gd name="connsiteY69" fmla="*/ 1757363 h 4972578"/>
              <a:gd name="connsiteX70" fmla="*/ 2462213 w 6615111"/>
              <a:gd name="connsiteY70" fmla="*/ 1814513 h 4972578"/>
              <a:gd name="connsiteX71" fmla="*/ 2728913 w 6615111"/>
              <a:gd name="connsiteY71" fmla="*/ 1633538 h 4972578"/>
              <a:gd name="connsiteX72" fmla="*/ 2896658 w 6615111"/>
              <a:gd name="connsiteY72" fmla="*/ 1480607 h 4972578"/>
              <a:gd name="connsiteX0" fmla="*/ 2896658 w 6615111"/>
              <a:gd name="connsiteY0" fmla="*/ 1480607 h 4972578"/>
              <a:gd name="connsiteX1" fmla="*/ 2981325 w 6615111"/>
              <a:gd name="connsiteY1" fmla="*/ 1071563 h 4972578"/>
              <a:gd name="connsiteX2" fmla="*/ 3143251 w 6615111"/>
              <a:gd name="connsiteY2" fmla="*/ 1066801 h 4972578"/>
              <a:gd name="connsiteX3" fmla="*/ 3405187 w 6615111"/>
              <a:gd name="connsiteY3" fmla="*/ 757238 h 4972578"/>
              <a:gd name="connsiteX4" fmla="*/ 3367088 w 6615111"/>
              <a:gd name="connsiteY4" fmla="*/ 657225 h 4972578"/>
              <a:gd name="connsiteX5" fmla="*/ 3495676 w 6615111"/>
              <a:gd name="connsiteY5" fmla="*/ 533400 h 4972578"/>
              <a:gd name="connsiteX6" fmla="*/ 3624263 w 6615111"/>
              <a:gd name="connsiteY6" fmla="*/ 600075 h 4972578"/>
              <a:gd name="connsiteX7" fmla="*/ 3686176 w 6615111"/>
              <a:gd name="connsiteY7" fmla="*/ 533400 h 4972578"/>
              <a:gd name="connsiteX8" fmla="*/ 3771900 w 6615111"/>
              <a:gd name="connsiteY8" fmla="*/ 481013 h 4972578"/>
              <a:gd name="connsiteX9" fmla="*/ 3967162 w 6615111"/>
              <a:gd name="connsiteY9" fmla="*/ 504826 h 4972578"/>
              <a:gd name="connsiteX10" fmla="*/ 5062538 w 6615111"/>
              <a:gd name="connsiteY10" fmla="*/ 0 h 4972578"/>
              <a:gd name="connsiteX11" fmla="*/ 5148263 w 6615111"/>
              <a:gd name="connsiteY11" fmla="*/ 271462 h 4972578"/>
              <a:gd name="connsiteX12" fmla="*/ 5472112 w 6615111"/>
              <a:gd name="connsiteY12" fmla="*/ 180975 h 4972578"/>
              <a:gd name="connsiteX13" fmla="*/ 5591176 w 6615111"/>
              <a:gd name="connsiteY13" fmla="*/ 390525 h 4972578"/>
              <a:gd name="connsiteX14" fmla="*/ 5815013 w 6615111"/>
              <a:gd name="connsiteY14" fmla="*/ 280988 h 4972578"/>
              <a:gd name="connsiteX15" fmla="*/ 5867400 w 6615111"/>
              <a:gd name="connsiteY15" fmla="*/ 571499 h 4972578"/>
              <a:gd name="connsiteX16" fmla="*/ 5729287 w 6615111"/>
              <a:gd name="connsiteY16" fmla="*/ 985837 h 4972578"/>
              <a:gd name="connsiteX17" fmla="*/ 4881563 w 6615111"/>
              <a:gd name="connsiteY17" fmla="*/ 947737 h 4972578"/>
              <a:gd name="connsiteX18" fmla="*/ 4767262 w 6615111"/>
              <a:gd name="connsiteY18" fmla="*/ 1090611 h 4972578"/>
              <a:gd name="connsiteX19" fmla="*/ 4719637 w 6615111"/>
              <a:gd name="connsiteY19" fmla="*/ 1166812 h 4972578"/>
              <a:gd name="connsiteX20" fmla="*/ 4238626 w 6615111"/>
              <a:gd name="connsiteY20" fmla="*/ 1228724 h 4972578"/>
              <a:gd name="connsiteX21" fmla="*/ 4248150 w 6615111"/>
              <a:gd name="connsiteY21" fmla="*/ 1400175 h 4972578"/>
              <a:gd name="connsiteX22" fmla="*/ 4062412 w 6615111"/>
              <a:gd name="connsiteY22" fmla="*/ 1338261 h 4972578"/>
              <a:gd name="connsiteX23" fmla="*/ 3781425 w 6615111"/>
              <a:gd name="connsiteY23" fmla="*/ 1438274 h 4972578"/>
              <a:gd name="connsiteX24" fmla="*/ 3719513 w 6615111"/>
              <a:gd name="connsiteY24" fmla="*/ 1562100 h 4972578"/>
              <a:gd name="connsiteX25" fmla="*/ 4505325 w 6615111"/>
              <a:gd name="connsiteY25" fmla="*/ 1843087 h 4972578"/>
              <a:gd name="connsiteX26" fmla="*/ 4619625 w 6615111"/>
              <a:gd name="connsiteY26" fmla="*/ 1914524 h 4972578"/>
              <a:gd name="connsiteX27" fmla="*/ 5401205 w 6615111"/>
              <a:gd name="connsiteY27" fmla="*/ 2509307 h 4972578"/>
              <a:gd name="connsiteX28" fmla="*/ 5767387 w 6615111"/>
              <a:gd name="connsiteY28" fmla="*/ 1847849 h 4972578"/>
              <a:gd name="connsiteX29" fmla="*/ 5948363 w 6615111"/>
              <a:gd name="connsiteY29" fmla="*/ 1862136 h 4972578"/>
              <a:gd name="connsiteX30" fmla="*/ 6477000 w 6615111"/>
              <a:gd name="connsiteY30" fmla="*/ 2109787 h 4972578"/>
              <a:gd name="connsiteX31" fmla="*/ 6615111 w 6615111"/>
              <a:gd name="connsiteY31" fmla="*/ 4267200 h 4972578"/>
              <a:gd name="connsiteX32" fmla="*/ 6448425 w 6615111"/>
              <a:gd name="connsiteY32" fmla="*/ 4124325 h 4972578"/>
              <a:gd name="connsiteX33" fmla="*/ 6406092 w 6615111"/>
              <a:gd name="connsiteY33" fmla="*/ 4253440 h 4972578"/>
              <a:gd name="connsiteX34" fmla="*/ 5195888 w 6615111"/>
              <a:gd name="connsiteY34" fmla="*/ 3705225 h 4972578"/>
              <a:gd name="connsiteX35" fmla="*/ 5110162 w 6615111"/>
              <a:gd name="connsiteY35" fmla="*/ 3924300 h 4972578"/>
              <a:gd name="connsiteX36" fmla="*/ 4886325 w 6615111"/>
              <a:gd name="connsiteY36" fmla="*/ 3976688 h 4972578"/>
              <a:gd name="connsiteX37" fmla="*/ 4300538 w 6615111"/>
              <a:gd name="connsiteY37" fmla="*/ 3619501 h 4972578"/>
              <a:gd name="connsiteX38" fmla="*/ 4495800 w 6615111"/>
              <a:gd name="connsiteY38" fmla="*/ 3190875 h 4972578"/>
              <a:gd name="connsiteX39" fmla="*/ 4024313 w 6615111"/>
              <a:gd name="connsiteY39" fmla="*/ 2905126 h 4972578"/>
              <a:gd name="connsiteX40" fmla="*/ 3238500 w 6615111"/>
              <a:gd name="connsiteY40" fmla="*/ 2500313 h 4972578"/>
              <a:gd name="connsiteX41" fmla="*/ 3267075 w 6615111"/>
              <a:gd name="connsiteY41" fmla="*/ 2314575 h 4972578"/>
              <a:gd name="connsiteX42" fmla="*/ 2447926 w 6615111"/>
              <a:gd name="connsiteY42" fmla="*/ 2119313 h 4972578"/>
              <a:gd name="connsiteX43" fmla="*/ 2362200 w 6615111"/>
              <a:gd name="connsiteY43" fmla="*/ 2586038 h 4972578"/>
              <a:gd name="connsiteX44" fmla="*/ 2043113 w 6615111"/>
              <a:gd name="connsiteY44" fmla="*/ 2481262 h 4972578"/>
              <a:gd name="connsiteX45" fmla="*/ 1819276 w 6615111"/>
              <a:gd name="connsiteY45" fmla="*/ 2952751 h 4972578"/>
              <a:gd name="connsiteX46" fmla="*/ 995363 w 6615111"/>
              <a:gd name="connsiteY46" fmla="*/ 2657475 h 4972578"/>
              <a:gd name="connsiteX47" fmla="*/ 576262 w 6615111"/>
              <a:gd name="connsiteY47" fmla="*/ 3381375 h 4972578"/>
              <a:gd name="connsiteX48" fmla="*/ 1323975 w 6615111"/>
              <a:gd name="connsiteY48" fmla="*/ 3714750 h 4972578"/>
              <a:gd name="connsiteX49" fmla="*/ 1219200 w 6615111"/>
              <a:gd name="connsiteY49" fmla="*/ 3767138 h 4972578"/>
              <a:gd name="connsiteX50" fmla="*/ 1228725 w 6615111"/>
              <a:gd name="connsiteY50" fmla="*/ 4095750 h 4972578"/>
              <a:gd name="connsiteX51" fmla="*/ 790575 w 6615111"/>
              <a:gd name="connsiteY51" fmla="*/ 4081463 h 4972578"/>
              <a:gd name="connsiteX52" fmla="*/ 852487 w 6615111"/>
              <a:gd name="connsiteY52" fmla="*/ 4176713 h 4972578"/>
              <a:gd name="connsiteX53" fmla="*/ 661988 w 6615111"/>
              <a:gd name="connsiteY53" fmla="*/ 4186237 h 4972578"/>
              <a:gd name="connsiteX54" fmla="*/ 628650 w 6615111"/>
              <a:gd name="connsiteY54" fmla="*/ 4314825 h 4972578"/>
              <a:gd name="connsiteX55" fmla="*/ 1371600 w 6615111"/>
              <a:gd name="connsiteY55" fmla="*/ 4538663 h 4972578"/>
              <a:gd name="connsiteX56" fmla="*/ 1196445 w 6615111"/>
              <a:gd name="connsiteY56" fmla="*/ 4972578 h 4972578"/>
              <a:gd name="connsiteX57" fmla="*/ 719138 w 6615111"/>
              <a:gd name="connsiteY57" fmla="*/ 4529138 h 4972578"/>
              <a:gd name="connsiteX58" fmla="*/ 304801 w 6615111"/>
              <a:gd name="connsiteY58" fmla="*/ 4433887 h 4972578"/>
              <a:gd name="connsiteX59" fmla="*/ 138113 w 6615111"/>
              <a:gd name="connsiteY59" fmla="*/ 4424362 h 4972578"/>
              <a:gd name="connsiteX60" fmla="*/ 123825 w 6615111"/>
              <a:gd name="connsiteY60" fmla="*/ 4186238 h 4972578"/>
              <a:gd name="connsiteX61" fmla="*/ 0 w 6615111"/>
              <a:gd name="connsiteY61" fmla="*/ 4124325 h 4972578"/>
              <a:gd name="connsiteX62" fmla="*/ 90488 w 6615111"/>
              <a:gd name="connsiteY62" fmla="*/ 4052888 h 4972578"/>
              <a:gd name="connsiteX63" fmla="*/ 57151 w 6615111"/>
              <a:gd name="connsiteY63" fmla="*/ 3729038 h 4972578"/>
              <a:gd name="connsiteX64" fmla="*/ 176213 w 6615111"/>
              <a:gd name="connsiteY64" fmla="*/ 3267076 h 4972578"/>
              <a:gd name="connsiteX65" fmla="*/ 857251 w 6615111"/>
              <a:gd name="connsiteY65" fmla="*/ 2409826 h 4972578"/>
              <a:gd name="connsiteX66" fmla="*/ 1081088 w 6615111"/>
              <a:gd name="connsiteY66" fmla="*/ 2481263 h 4972578"/>
              <a:gd name="connsiteX67" fmla="*/ 1181100 w 6615111"/>
              <a:gd name="connsiteY67" fmla="*/ 2219325 h 4972578"/>
              <a:gd name="connsiteX68" fmla="*/ 1709738 w 6615111"/>
              <a:gd name="connsiteY68" fmla="*/ 2357438 h 4972578"/>
              <a:gd name="connsiteX69" fmla="*/ 1924050 w 6615111"/>
              <a:gd name="connsiteY69" fmla="*/ 1757363 h 4972578"/>
              <a:gd name="connsiteX70" fmla="*/ 2462213 w 6615111"/>
              <a:gd name="connsiteY70" fmla="*/ 1814513 h 4972578"/>
              <a:gd name="connsiteX71" fmla="*/ 2728913 w 6615111"/>
              <a:gd name="connsiteY71" fmla="*/ 1633538 h 4972578"/>
              <a:gd name="connsiteX72" fmla="*/ 2896658 w 6615111"/>
              <a:gd name="connsiteY72" fmla="*/ 1480607 h 4972578"/>
              <a:gd name="connsiteX0" fmla="*/ 2896658 w 6621609"/>
              <a:gd name="connsiteY0" fmla="*/ 1480607 h 4972578"/>
              <a:gd name="connsiteX1" fmla="*/ 2981325 w 6621609"/>
              <a:gd name="connsiteY1" fmla="*/ 1071563 h 4972578"/>
              <a:gd name="connsiteX2" fmla="*/ 3143251 w 6621609"/>
              <a:gd name="connsiteY2" fmla="*/ 1066801 h 4972578"/>
              <a:gd name="connsiteX3" fmla="*/ 3405187 w 6621609"/>
              <a:gd name="connsiteY3" fmla="*/ 757238 h 4972578"/>
              <a:gd name="connsiteX4" fmla="*/ 3367088 w 6621609"/>
              <a:gd name="connsiteY4" fmla="*/ 657225 h 4972578"/>
              <a:gd name="connsiteX5" fmla="*/ 3495676 w 6621609"/>
              <a:gd name="connsiteY5" fmla="*/ 533400 h 4972578"/>
              <a:gd name="connsiteX6" fmla="*/ 3624263 w 6621609"/>
              <a:gd name="connsiteY6" fmla="*/ 600075 h 4972578"/>
              <a:gd name="connsiteX7" fmla="*/ 3686176 w 6621609"/>
              <a:gd name="connsiteY7" fmla="*/ 533400 h 4972578"/>
              <a:gd name="connsiteX8" fmla="*/ 3771900 w 6621609"/>
              <a:gd name="connsiteY8" fmla="*/ 481013 h 4972578"/>
              <a:gd name="connsiteX9" fmla="*/ 3967162 w 6621609"/>
              <a:gd name="connsiteY9" fmla="*/ 504826 h 4972578"/>
              <a:gd name="connsiteX10" fmla="*/ 5062538 w 6621609"/>
              <a:gd name="connsiteY10" fmla="*/ 0 h 4972578"/>
              <a:gd name="connsiteX11" fmla="*/ 5148263 w 6621609"/>
              <a:gd name="connsiteY11" fmla="*/ 271462 h 4972578"/>
              <a:gd name="connsiteX12" fmla="*/ 5472112 w 6621609"/>
              <a:gd name="connsiteY12" fmla="*/ 180975 h 4972578"/>
              <a:gd name="connsiteX13" fmla="*/ 5591176 w 6621609"/>
              <a:gd name="connsiteY13" fmla="*/ 390525 h 4972578"/>
              <a:gd name="connsiteX14" fmla="*/ 5815013 w 6621609"/>
              <a:gd name="connsiteY14" fmla="*/ 280988 h 4972578"/>
              <a:gd name="connsiteX15" fmla="*/ 5867400 w 6621609"/>
              <a:gd name="connsiteY15" fmla="*/ 571499 h 4972578"/>
              <a:gd name="connsiteX16" fmla="*/ 5729287 w 6621609"/>
              <a:gd name="connsiteY16" fmla="*/ 985837 h 4972578"/>
              <a:gd name="connsiteX17" fmla="*/ 4881563 w 6621609"/>
              <a:gd name="connsiteY17" fmla="*/ 947737 h 4972578"/>
              <a:gd name="connsiteX18" fmla="*/ 4767262 w 6621609"/>
              <a:gd name="connsiteY18" fmla="*/ 1090611 h 4972578"/>
              <a:gd name="connsiteX19" fmla="*/ 4719637 w 6621609"/>
              <a:gd name="connsiteY19" fmla="*/ 1166812 h 4972578"/>
              <a:gd name="connsiteX20" fmla="*/ 4238626 w 6621609"/>
              <a:gd name="connsiteY20" fmla="*/ 1228724 h 4972578"/>
              <a:gd name="connsiteX21" fmla="*/ 4248150 w 6621609"/>
              <a:gd name="connsiteY21" fmla="*/ 1400175 h 4972578"/>
              <a:gd name="connsiteX22" fmla="*/ 4062412 w 6621609"/>
              <a:gd name="connsiteY22" fmla="*/ 1338261 h 4972578"/>
              <a:gd name="connsiteX23" fmla="*/ 3781425 w 6621609"/>
              <a:gd name="connsiteY23" fmla="*/ 1438274 h 4972578"/>
              <a:gd name="connsiteX24" fmla="*/ 3719513 w 6621609"/>
              <a:gd name="connsiteY24" fmla="*/ 1562100 h 4972578"/>
              <a:gd name="connsiteX25" fmla="*/ 4505325 w 6621609"/>
              <a:gd name="connsiteY25" fmla="*/ 1843087 h 4972578"/>
              <a:gd name="connsiteX26" fmla="*/ 4619625 w 6621609"/>
              <a:gd name="connsiteY26" fmla="*/ 1914524 h 4972578"/>
              <a:gd name="connsiteX27" fmla="*/ 5401205 w 6621609"/>
              <a:gd name="connsiteY27" fmla="*/ 2509307 h 4972578"/>
              <a:gd name="connsiteX28" fmla="*/ 5767387 w 6621609"/>
              <a:gd name="connsiteY28" fmla="*/ 1847849 h 4972578"/>
              <a:gd name="connsiteX29" fmla="*/ 5948363 w 6621609"/>
              <a:gd name="connsiteY29" fmla="*/ 1862136 h 4972578"/>
              <a:gd name="connsiteX30" fmla="*/ 6477000 w 6621609"/>
              <a:gd name="connsiteY30" fmla="*/ 2109787 h 4972578"/>
              <a:gd name="connsiteX31" fmla="*/ 6577012 w 6621609"/>
              <a:gd name="connsiteY31" fmla="*/ 3462338 h 4972578"/>
              <a:gd name="connsiteX32" fmla="*/ 6615111 w 6621609"/>
              <a:gd name="connsiteY32" fmla="*/ 4267200 h 4972578"/>
              <a:gd name="connsiteX33" fmla="*/ 6448425 w 6621609"/>
              <a:gd name="connsiteY33" fmla="*/ 4124325 h 4972578"/>
              <a:gd name="connsiteX34" fmla="*/ 6406092 w 6621609"/>
              <a:gd name="connsiteY34" fmla="*/ 4253440 h 4972578"/>
              <a:gd name="connsiteX35" fmla="*/ 5195888 w 6621609"/>
              <a:gd name="connsiteY35" fmla="*/ 3705225 h 4972578"/>
              <a:gd name="connsiteX36" fmla="*/ 5110162 w 6621609"/>
              <a:gd name="connsiteY36" fmla="*/ 3924300 h 4972578"/>
              <a:gd name="connsiteX37" fmla="*/ 4886325 w 6621609"/>
              <a:gd name="connsiteY37" fmla="*/ 3976688 h 4972578"/>
              <a:gd name="connsiteX38" fmla="*/ 4300538 w 6621609"/>
              <a:gd name="connsiteY38" fmla="*/ 3619501 h 4972578"/>
              <a:gd name="connsiteX39" fmla="*/ 4495800 w 6621609"/>
              <a:gd name="connsiteY39" fmla="*/ 3190875 h 4972578"/>
              <a:gd name="connsiteX40" fmla="*/ 4024313 w 6621609"/>
              <a:gd name="connsiteY40" fmla="*/ 2905126 h 4972578"/>
              <a:gd name="connsiteX41" fmla="*/ 3238500 w 6621609"/>
              <a:gd name="connsiteY41" fmla="*/ 2500313 h 4972578"/>
              <a:gd name="connsiteX42" fmla="*/ 3267075 w 6621609"/>
              <a:gd name="connsiteY42" fmla="*/ 2314575 h 4972578"/>
              <a:gd name="connsiteX43" fmla="*/ 2447926 w 6621609"/>
              <a:gd name="connsiteY43" fmla="*/ 2119313 h 4972578"/>
              <a:gd name="connsiteX44" fmla="*/ 2362200 w 6621609"/>
              <a:gd name="connsiteY44" fmla="*/ 2586038 h 4972578"/>
              <a:gd name="connsiteX45" fmla="*/ 2043113 w 6621609"/>
              <a:gd name="connsiteY45" fmla="*/ 2481262 h 4972578"/>
              <a:gd name="connsiteX46" fmla="*/ 1819276 w 6621609"/>
              <a:gd name="connsiteY46" fmla="*/ 2952751 h 4972578"/>
              <a:gd name="connsiteX47" fmla="*/ 995363 w 6621609"/>
              <a:gd name="connsiteY47" fmla="*/ 2657475 h 4972578"/>
              <a:gd name="connsiteX48" fmla="*/ 576262 w 6621609"/>
              <a:gd name="connsiteY48" fmla="*/ 3381375 h 4972578"/>
              <a:gd name="connsiteX49" fmla="*/ 1323975 w 6621609"/>
              <a:gd name="connsiteY49" fmla="*/ 3714750 h 4972578"/>
              <a:gd name="connsiteX50" fmla="*/ 1219200 w 6621609"/>
              <a:gd name="connsiteY50" fmla="*/ 3767138 h 4972578"/>
              <a:gd name="connsiteX51" fmla="*/ 1228725 w 6621609"/>
              <a:gd name="connsiteY51" fmla="*/ 4095750 h 4972578"/>
              <a:gd name="connsiteX52" fmla="*/ 790575 w 6621609"/>
              <a:gd name="connsiteY52" fmla="*/ 4081463 h 4972578"/>
              <a:gd name="connsiteX53" fmla="*/ 852487 w 6621609"/>
              <a:gd name="connsiteY53" fmla="*/ 4176713 h 4972578"/>
              <a:gd name="connsiteX54" fmla="*/ 661988 w 6621609"/>
              <a:gd name="connsiteY54" fmla="*/ 4186237 h 4972578"/>
              <a:gd name="connsiteX55" fmla="*/ 628650 w 6621609"/>
              <a:gd name="connsiteY55" fmla="*/ 4314825 h 4972578"/>
              <a:gd name="connsiteX56" fmla="*/ 1371600 w 6621609"/>
              <a:gd name="connsiteY56" fmla="*/ 4538663 h 4972578"/>
              <a:gd name="connsiteX57" fmla="*/ 1196445 w 6621609"/>
              <a:gd name="connsiteY57" fmla="*/ 4972578 h 4972578"/>
              <a:gd name="connsiteX58" fmla="*/ 719138 w 6621609"/>
              <a:gd name="connsiteY58" fmla="*/ 4529138 h 4972578"/>
              <a:gd name="connsiteX59" fmla="*/ 304801 w 6621609"/>
              <a:gd name="connsiteY59" fmla="*/ 4433887 h 4972578"/>
              <a:gd name="connsiteX60" fmla="*/ 138113 w 6621609"/>
              <a:gd name="connsiteY60" fmla="*/ 4424362 h 4972578"/>
              <a:gd name="connsiteX61" fmla="*/ 123825 w 6621609"/>
              <a:gd name="connsiteY61" fmla="*/ 4186238 h 4972578"/>
              <a:gd name="connsiteX62" fmla="*/ 0 w 6621609"/>
              <a:gd name="connsiteY62" fmla="*/ 4124325 h 4972578"/>
              <a:gd name="connsiteX63" fmla="*/ 90488 w 6621609"/>
              <a:gd name="connsiteY63" fmla="*/ 4052888 h 4972578"/>
              <a:gd name="connsiteX64" fmla="*/ 57151 w 6621609"/>
              <a:gd name="connsiteY64" fmla="*/ 3729038 h 4972578"/>
              <a:gd name="connsiteX65" fmla="*/ 176213 w 6621609"/>
              <a:gd name="connsiteY65" fmla="*/ 3267076 h 4972578"/>
              <a:gd name="connsiteX66" fmla="*/ 857251 w 6621609"/>
              <a:gd name="connsiteY66" fmla="*/ 2409826 h 4972578"/>
              <a:gd name="connsiteX67" fmla="*/ 1081088 w 6621609"/>
              <a:gd name="connsiteY67" fmla="*/ 2481263 h 4972578"/>
              <a:gd name="connsiteX68" fmla="*/ 1181100 w 6621609"/>
              <a:gd name="connsiteY68" fmla="*/ 2219325 h 4972578"/>
              <a:gd name="connsiteX69" fmla="*/ 1709738 w 6621609"/>
              <a:gd name="connsiteY69" fmla="*/ 2357438 h 4972578"/>
              <a:gd name="connsiteX70" fmla="*/ 1924050 w 6621609"/>
              <a:gd name="connsiteY70" fmla="*/ 1757363 h 4972578"/>
              <a:gd name="connsiteX71" fmla="*/ 2462213 w 6621609"/>
              <a:gd name="connsiteY71" fmla="*/ 1814513 h 4972578"/>
              <a:gd name="connsiteX72" fmla="*/ 2728913 w 6621609"/>
              <a:gd name="connsiteY72" fmla="*/ 1633538 h 4972578"/>
              <a:gd name="connsiteX73" fmla="*/ 2896658 w 6621609"/>
              <a:gd name="connsiteY73" fmla="*/ 1480607 h 4972578"/>
              <a:gd name="connsiteX0" fmla="*/ 2896658 w 7287201"/>
              <a:gd name="connsiteY0" fmla="*/ 1480607 h 4972578"/>
              <a:gd name="connsiteX1" fmla="*/ 2981325 w 7287201"/>
              <a:gd name="connsiteY1" fmla="*/ 1071563 h 4972578"/>
              <a:gd name="connsiteX2" fmla="*/ 3143251 w 7287201"/>
              <a:gd name="connsiteY2" fmla="*/ 1066801 h 4972578"/>
              <a:gd name="connsiteX3" fmla="*/ 3405187 w 7287201"/>
              <a:gd name="connsiteY3" fmla="*/ 757238 h 4972578"/>
              <a:gd name="connsiteX4" fmla="*/ 3367088 w 7287201"/>
              <a:gd name="connsiteY4" fmla="*/ 657225 h 4972578"/>
              <a:gd name="connsiteX5" fmla="*/ 3495676 w 7287201"/>
              <a:gd name="connsiteY5" fmla="*/ 533400 h 4972578"/>
              <a:gd name="connsiteX6" fmla="*/ 3624263 w 7287201"/>
              <a:gd name="connsiteY6" fmla="*/ 600075 h 4972578"/>
              <a:gd name="connsiteX7" fmla="*/ 3686176 w 7287201"/>
              <a:gd name="connsiteY7" fmla="*/ 533400 h 4972578"/>
              <a:gd name="connsiteX8" fmla="*/ 3771900 w 7287201"/>
              <a:gd name="connsiteY8" fmla="*/ 481013 h 4972578"/>
              <a:gd name="connsiteX9" fmla="*/ 3967162 w 7287201"/>
              <a:gd name="connsiteY9" fmla="*/ 504826 h 4972578"/>
              <a:gd name="connsiteX10" fmla="*/ 5062538 w 7287201"/>
              <a:gd name="connsiteY10" fmla="*/ 0 h 4972578"/>
              <a:gd name="connsiteX11" fmla="*/ 5148263 w 7287201"/>
              <a:gd name="connsiteY11" fmla="*/ 271462 h 4972578"/>
              <a:gd name="connsiteX12" fmla="*/ 5472112 w 7287201"/>
              <a:gd name="connsiteY12" fmla="*/ 180975 h 4972578"/>
              <a:gd name="connsiteX13" fmla="*/ 5591176 w 7287201"/>
              <a:gd name="connsiteY13" fmla="*/ 390525 h 4972578"/>
              <a:gd name="connsiteX14" fmla="*/ 5815013 w 7287201"/>
              <a:gd name="connsiteY14" fmla="*/ 280988 h 4972578"/>
              <a:gd name="connsiteX15" fmla="*/ 5867400 w 7287201"/>
              <a:gd name="connsiteY15" fmla="*/ 571499 h 4972578"/>
              <a:gd name="connsiteX16" fmla="*/ 5729287 w 7287201"/>
              <a:gd name="connsiteY16" fmla="*/ 985837 h 4972578"/>
              <a:gd name="connsiteX17" fmla="*/ 4881563 w 7287201"/>
              <a:gd name="connsiteY17" fmla="*/ 947737 h 4972578"/>
              <a:gd name="connsiteX18" fmla="*/ 4767262 w 7287201"/>
              <a:gd name="connsiteY18" fmla="*/ 1090611 h 4972578"/>
              <a:gd name="connsiteX19" fmla="*/ 4719637 w 7287201"/>
              <a:gd name="connsiteY19" fmla="*/ 1166812 h 4972578"/>
              <a:gd name="connsiteX20" fmla="*/ 4238626 w 7287201"/>
              <a:gd name="connsiteY20" fmla="*/ 1228724 h 4972578"/>
              <a:gd name="connsiteX21" fmla="*/ 4248150 w 7287201"/>
              <a:gd name="connsiteY21" fmla="*/ 1400175 h 4972578"/>
              <a:gd name="connsiteX22" fmla="*/ 4062412 w 7287201"/>
              <a:gd name="connsiteY22" fmla="*/ 1338261 h 4972578"/>
              <a:gd name="connsiteX23" fmla="*/ 3781425 w 7287201"/>
              <a:gd name="connsiteY23" fmla="*/ 1438274 h 4972578"/>
              <a:gd name="connsiteX24" fmla="*/ 3719513 w 7287201"/>
              <a:gd name="connsiteY24" fmla="*/ 1562100 h 4972578"/>
              <a:gd name="connsiteX25" fmla="*/ 4505325 w 7287201"/>
              <a:gd name="connsiteY25" fmla="*/ 1843087 h 4972578"/>
              <a:gd name="connsiteX26" fmla="*/ 4619625 w 7287201"/>
              <a:gd name="connsiteY26" fmla="*/ 1914524 h 4972578"/>
              <a:gd name="connsiteX27" fmla="*/ 5401205 w 7287201"/>
              <a:gd name="connsiteY27" fmla="*/ 2509307 h 4972578"/>
              <a:gd name="connsiteX28" fmla="*/ 5767387 w 7287201"/>
              <a:gd name="connsiteY28" fmla="*/ 1847849 h 4972578"/>
              <a:gd name="connsiteX29" fmla="*/ 5948363 w 7287201"/>
              <a:gd name="connsiteY29" fmla="*/ 1862136 h 4972578"/>
              <a:gd name="connsiteX30" fmla="*/ 6477000 w 7287201"/>
              <a:gd name="connsiteY30" fmla="*/ 2109787 h 4972578"/>
              <a:gd name="connsiteX31" fmla="*/ 7286624 w 7287201"/>
              <a:gd name="connsiteY31" fmla="*/ 3519488 h 4972578"/>
              <a:gd name="connsiteX32" fmla="*/ 6615111 w 7287201"/>
              <a:gd name="connsiteY32" fmla="*/ 4267200 h 4972578"/>
              <a:gd name="connsiteX33" fmla="*/ 6448425 w 7287201"/>
              <a:gd name="connsiteY33" fmla="*/ 4124325 h 4972578"/>
              <a:gd name="connsiteX34" fmla="*/ 6406092 w 7287201"/>
              <a:gd name="connsiteY34" fmla="*/ 4253440 h 4972578"/>
              <a:gd name="connsiteX35" fmla="*/ 5195888 w 7287201"/>
              <a:gd name="connsiteY35" fmla="*/ 3705225 h 4972578"/>
              <a:gd name="connsiteX36" fmla="*/ 5110162 w 7287201"/>
              <a:gd name="connsiteY36" fmla="*/ 3924300 h 4972578"/>
              <a:gd name="connsiteX37" fmla="*/ 4886325 w 7287201"/>
              <a:gd name="connsiteY37" fmla="*/ 3976688 h 4972578"/>
              <a:gd name="connsiteX38" fmla="*/ 4300538 w 7287201"/>
              <a:gd name="connsiteY38" fmla="*/ 3619501 h 4972578"/>
              <a:gd name="connsiteX39" fmla="*/ 4495800 w 7287201"/>
              <a:gd name="connsiteY39" fmla="*/ 3190875 h 4972578"/>
              <a:gd name="connsiteX40" fmla="*/ 4024313 w 7287201"/>
              <a:gd name="connsiteY40" fmla="*/ 2905126 h 4972578"/>
              <a:gd name="connsiteX41" fmla="*/ 3238500 w 7287201"/>
              <a:gd name="connsiteY41" fmla="*/ 2500313 h 4972578"/>
              <a:gd name="connsiteX42" fmla="*/ 3267075 w 7287201"/>
              <a:gd name="connsiteY42" fmla="*/ 2314575 h 4972578"/>
              <a:gd name="connsiteX43" fmla="*/ 2447926 w 7287201"/>
              <a:gd name="connsiteY43" fmla="*/ 2119313 h 4972578"/>
              <a:gd name="connsiteX44" fmla="*/ 2362200 w 7287201"/>
              <a:gd name="connsiteY44" fmla="*/ 2586038 h 4972578"/>
              <a:gd name="connsiteX45" fmla="*/ 2043113 w 7287201"/>
              <a:gd name="connsiteY45" fmla="*/ 2481262 h 4972578"/>
              <a:gd name="connsiteX46" fmla="*/ 1819276 w 7287201"/>
              <a:gd name="connsiteY46" fmla="*/ 2952751 h 4972578"/>
              <a:gd name="connsiteX47" fmla="*/ 995363 w 7287201"/>
              <a:gd name="connsiteY47" fmla="*/ 2657475 h 4972578"/>
              <a:gd name="connsiteX48" fmla="*/ 576262 w 7287201"/>
              <a:gd name="connsiteY48" fmla="*/ 3381375 h 4972578"/>
              <a:gd name="connsiteX49" fmla="*/ 1323975 w 7287201"/>
              <a:gd name="connsiteY49" fmla="*/ 3714750 h 4972578"/>
              <a:gd name="connsiteX50" fmla="*/ 1219200 w 7287201"/>
              <a:gd name="connsiteY50" fmla="*/ 3767138 h 4972578"/>
              <a:gd name="connsiteX51" fmla="*/ 1228725 w 7287201"/>
              <a:gd name="connsiteY51" fmla="*/ 4095750 h 4972578"/>
              <a:gd name="connsiteX52" fmla="*/ 790575 w 7287201"/>
              <a:gd name="connsiteY52" fmla="*/ 4081463 h 4972578"/>
              <a:gd name="connsiteX53" fmla="*/ 852487 w 7287201"/>
              <a:gd name="connsiteY53" fmla="*/ 4176713 h 4972578"/>
              <a:gd name="connsiteX54" fmla="*/ 661988 w 7287201"/>
              <a:gd name="connsiteY54" fmla="*/ 4186237 h 4972578"/>
              <a:gd name="connsiteX55" fmla="*/ 628650 w 7287201"/>
              <a:gd name="connsiteY55" fmla="*/ 4314825 h 4972578"/>
              <a:gd name="connsiteX56" fmla="*/ 1371600 w 7287201"/>
              <a:gd name="connsiteY56" fmla="*/ 4538663 h 4972578"/>
              <a:gd name="connsiteX57" fmla="*/ 1196445 w 7287201"/>
              <a:gd name="connsiteY57" fmla="*/ 4972578 h 4972578"/>
              <a:gd name="connsiteX58" fmla="*/ 719138 w 7287201"/>
              <a:gd name="connsiteY58" fmla="*/ 4529138 h 4972578"/>
              <a:gd name="connsiteX59" fmla="*/ 304801 w 7287201"/>
              <a:gd name="connsiteY59" fmla="*/ 4433887 h 4972578"/>
              <a:gd name="connsiteX60" fmla="*/ 138113 w 7287201"/>
              <a:gd name="connsiteY60" fmla="*/ 4424362 h 4972578"/>
              <a:gd name="connsiteX61" fmla="*/ 123825 w 7287201"/>
              <a:gd name="connsiteY61" fmla="*/ 4186238 h 4972578"/>
              <a:gd name="connsiteX62" fmla="*/ 0 w 7287201"/>
              <a:gd name="connsiteY62" fmla="*/ 4124325 h 4972578"/>
              <a:gd name="connsiteX63" fmla="*/ 90488 w 7287201"/>
              <a:gd name="connsiteY63" fmla="*/ 4052888 h 4972578"/>
              <a:gd name="connsiteX64" fmla="*/ 57151 w 7287201"/>
              <a:gd name="connsiteY64" fmla="*/ 3729038 h 4972578"/>
              <a:gd name="connsiteX65" fmla="*/ 176213 w 7287201"/>
              <a:gd name="connsiteY65" fmla="*/ 3267076 h 4972578"/>
              <a:gd name="connsiteX66" fmla="*/ 857251 w 7287201"/>
              <a:gd name="connsiteY66" fmla="*/ 2409826 h 4972578"/>
              <a:gd name="connsiteX67" fmla="*/ 1081088 w 7287201"/>
              <a:gd name="connsiteY67" fmla="*/ 2481263 h 4972578"/>
              <a:gd name="connsiteX68" fmla="*/ 1181100 w 7287201"/>
              <a:gd name="connsiteY68" fmla="*/ 2219325 h 4972578"/>
              <a:gd name="connsiteX69" fmla="*/ 1709738 w 7287201"/>
              <a:gd name="connsiteY69" fmla="*/ 2357438 h 4972578"/>
              <a:gd name="connsiteX70" fmla="*/ 1924050 w 7287201"/>
              <a:gd name="connsiteY70" fmla="*/ 1757363 h 4972578"/>
              <a:gd name="connsiteX71" fmla="*/ 2462213 w 7287201"/>
              <a:gd name="connsiteY71" fmla="*/ 1814513 h 4972578"/>
              <a:gd name="connsiteX72" fmla="*/ 2728913 w 7287201"/>
              <a:gd name="connsiteY72" fmla="*/ 1633538 h 4972578"/>
              <a:gd name="connsiteX73" fmla="*/ 2896658 w 7287201"/>
              <a:gd name="connsiteY73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7286624 w 7286624"/>
              <a:gd name="connsiteY31" fmla="*/ 3519488 h 4972578"/>
              <a:gd name="connsiteX32" fmla="*/ 6615111 w 7286624"/>
              <a:gd name="connsiteY32" fmla="*/ 4267200 h 4972578"/>
              <a:gd name="connsiteX33" fmla="*/ 6448425 w 7286624"/>
              <a:gd name="connsiteY33" fmla="*/ 4124325 h 4972578"/>
              <a:gd name="connsiteX34" fmla="*/ 6406092 w 7286624"/>
              <a:gd name="connsiteY34" fmla="*/ 4253440 h 4972578"/>
              <a:gd name="connsiteX35" fmla="*/ 5195888 w 7286624"/>
              <a:gd name="connsiteY35" fmla="*/ 3705225 h 4972578"/>
              <a:gd name="connsiteX36" fmla="*/ 5110162 w 7286624"/>
              <a:gd name="connsiteY36" fmla="*/ 3924300 h 4972578"/>
              <a:gd name="connsiteX37" fmla="*/ 4886325 w 7286624"/>
              <a:gd name="connsiteY37" fmla="*/ 3976688 h 4972578"/>
              <a:gd name="connsiteX38" fmla="*/ 4300538 w 7286624"/>
              <a:gd name="connsiteY38" fmla="*/ 3619501 h 4972578"/>
              <a:gd name="connsiteX39" fmla="*/ 4495800 w 7286624"/>
              <a:gd name="connsiteY39" fmla="*/ 3190875 h 4972578"/>
              <a:gd name="connsiteX40" fmla="*/ 4024313 w 7286624"/>
              <a:gd name="connsiteY40" fmla="*/ 2905126 h 4972578"/>
              <a:gd name="connsiteX41" fmla="*/ 3238500 w 7286624"/>
              <a:gd name="connsiteY41" fmla="*/ 2500313 h 4972578"/>
              <a:gd name="connsiteX42" fmla="*/ 3267075 w 7286624"/>
              <a:gd name="connsiteY42" fmla="*/ 2314575 h 4972578"/>
              <a:gd name="connsiteX43" fmla="*/ 2447926 w 7286624"/>
              <a:gd name="connsiteY43" fmla="*/ 2119313 h 4972578"/>
              <a:gd name="connsiteX44" fmla="*/ 2362200 w 7286624"/>
              <a:gd name="connsiteY44" fmla="*/ 2586038 h 4972578"/>
              <a:gd name="connsiteX45" fmla="*/ 2043113 w 7286624"/>
              <a:gd name="connsiteY45" fmla="*/ 2481262 h 4972578"/>
              <a:gd name="connsiteX46" fmla="*/ 1819276 w 7286624"/>
              <a:gd name="connsiteY46" fmla="*/ 2952751 h 4972578"/>
              <a:gd name="connsiteX47" fmla="*/ 995363 w 7286624"/>
              <a:gd name="connsiteY47" fmla="*/ 2657475 h 4972578"/>
              <a:gd name="connsiteX48" fmla="*/ 576262 w 7286624"/>
              <a:gd name="connsiteY48" fmla="*/ 3381375 h 4972578"/>
              <a:gd name="connsiteX49" fmla="*/ 1323975 w 7286624"/>
              <a:gd name="connsiteY49" fmla="*/ 3714750 h 4972578"/>
              <a:gd name="connsiteX50" fmla="*/ 1219200 w 7286624"/>
              <a:gd name="connsiteY50" fmla="*/ 3767138 h 4972578"/>
              <a:gd name="connsiteX51" fmla="*/ 1228725 w 7286624"/>
              <a:gd name="connsiteY51" fmla="*/ 4095750 h 4972578"/>
              <a:gd name="connsiteX52" fmla="*/ 790575 w 7286624"/>
              <a:gd name="connsiteY52" fmla="*/ 4081463 h 4972578"/>
              <a:gd name="connsiteX53" fmla="*/ 852487 w 7286624"/>
              <a:gd name="connsiteY53" fmla="*/ 4176713 h 4972578"/>
              <a:gd name="connsiteX54" fmla="*/ 661988 w 7286624"/>
              <a:gd name="connsiteY54" fmla="*/ 4186237 h 4972578"/>
              <a:gd name="connsiteX55" fmla="*/ 628650 w 7286624"/>
              <a:gd name="connsiteY55" fmla="*/ 4314825 h 4972578"/>
              <a:gd name="connsiteX56" fmla="*/ 1371600 w 7286624"/>
              <a:gd name="connsiteY56" fmla="*/ 4538663 h 4972578"/>
              <a:gd name="connsiteX57" fmla="*/ 1196445 w 7286624"/>
              <a:gd name="connsiteY57" fmla="*/ 4972578 h 4972578"/>
              <a:gd name="connsiteX58" fmla="*/ 719138 w 7286624"/>
              <a:gd name="connsiteY58" fmla="*/ 4529138 h 4972578"/>
              <a:gd name="connsiteX59" fmla="*/ 304801 w 7286624"/>
              <a:gd name="connsiteY59" fmla="*/ 4433887 h 4972578"/>
              <a:gd name="connsiteX60" fmla="*/ 138113 w 7286624"/>
              <a:gd name="connsiteY60" fmla="*/ 4424362 h 4972578"/>
              <a:gd name="connsiteX61" fmla="*/ 123825 w 7286624"/>
              <a:gd name="connsiteY61" fmla="*/ 4186238 h 4972578"/>
              <a:gd name="connsiteX62" fmla="*/ 0 w 7286624"/>
              <a:gd name="connsiteY62" fmla="*/ 4124325 h 4972578"/>
              <a:gd name="connsiteX63" fmla="*/ 90488 w 7286624"/>
              <a:gd name="connsiteY63" fmla="*/ 4052888 h 4972578"/>
              <a:gd name="connsiteX64" fmla="*/ 57151 w 7286624"/>
              <a:gd name="connsiteY64" fmla="*/ 3729038 h 4972578"/>
              <a:gd name="connsiteX65" fmla="*/ 176213 w 7286624"/>
              <a:gd name="connsiteY65" fmla="*/ 3267076 h 4972578"/>
              <a:gd name="connsiteX66" fmla="*/ 857251 w 7286624"/>
              <a:gd name="connsiteY66" fmla="*/ 2409826 h 4972578"/>
              <a:gd name="connsiteX67" fmla="*/ 1081088 w 7286624"/>
              <a:gd name="connsiteY67" fmla="*/ 2481263 h 4972578"/>
              <a:gd name="connsiteX68" fmla="*/ 1181100 w 7286624"/>
              <a:gd name="connsiteY68" fmla="*/ 2219325 h 4972578"/>
              <a:gd name="connsiteX69" fmla="*/ 1709738 w 7286624"/>
              <a:gd name="connsiteY69" fmla="*/ 2357438 h 4972578"/>
              <a:gd name="connsiteX70" fmla="*/ 1924050 w 7286624"/>
              <a:gd name="connsiteY70" fmla="*/ 1757363 h 4972578"/>
              <a:gd name="connsiteX71" fmla="*/ 2462213 w 7286624"/>
              <a:gd name="connsiteY71" fmla="*/ 1814513 h 4972578"/>
              <a:gd name="connsiteX72" fmla="*/ 2728913 w 7286624"/>
              <a:gd name="connsiteY72" fmla="*/ 1633538 h 4972578"/>
              <a:gd name="connsiteX73" fmla="*/ 2896658 w 7286624"/>
              <a:gd name="connsiteY73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7286624 w 7286624"/>
              <a:gd name="connsiteY31" fmla="*/ 3519488 h 4972578"/>
              <a:gd name="connsiteX32" fmla="*/ 6615111 w 7286624"/>
              <a:gd name="connsiteY32" fmla="*/ 4267200 h 4972578"/>
              <a:gd name="connsiteX33" fmla="*/ 6448425 w 7286624"/>
              <a:gd name="connsiteY33" fmla="*/ 4124325 h 4972578"/>
              <a:gd name="connsiteX34" fmla="*/ 6406092 w 7286624"/>
              <a:gd name="connsiteY34" fmla="*/ 4253440 h 4972578"/>
              <a:gd name="connsiteX35" fmla="*/ 5195888 w 7286624"/>
              <a:gd name="connsiteY35" fmla="*/ 3705225 h 4972578"/>
              <a:gd name="connsiteX36" fmla="*/ 5110162 w 7286624"/>
              <a:gd name="connsiteY36" fmla="*/ 3924300 h 4972578"/>
              <a:gd name="connsiteX37" fmla="*/ 4886325 w 7286624"/>
              <a:gd name="connsiteY37" fmla="*/ 3976688 h 4972578"/>
              <a:gd name="connsiteX38" fmla="*/ 4300538 w 7286624"/>
              <a:gd name="connsiteY38" fmla="*/ 3619501 h 4972578"/>
              <a:gd name="connsiteX39" fmla="*/ 4495800 w 7286624"/>
              <a:gd name="connsiteY39" fmla="*/ 3190875 h 4972578"/>
              <a:gd name="connsiteX40" fmla="*/ 4024313 w 7286624"/>
              <a:gd name="connsiteY40" fmla="*/ 2905126 h 4972578"/>
              <a:gd name="connsiteX41" fmla="*/ 3238500 w 7286624"/>
              <a:gd name="connsiteY41" fmla="*/ 2500313 h 4972578"/>
              <a:gd name="connsiteX42" fmla="*/ 3267075 w 7286624"/>
              <a:gd name="connsiteY42" fmla="*/ 2314575 h 4972578"/>
              <a:gd name="connsiteX43" fmla="*/ 2447926 w 7286624"/>
              <a:gd name="connsiteY43" fmla="*/ 2119313 h 4972578"/>
              <a:gd name="connsiteX44" fmla="*/ 2362200 w 7286624"/>
              <a:gd name="connsiteY44" fmla="*/ 2586038 h 4972578"/>
              <a:gd name="connsiteX45" fmla="*/ 2043113 w 7286624"/>
              <a:gd name="connsiteY45" fmla="*/ 2481262 h 4972578"/>
              <a:gd name="connsiteX46" fmla="*/ 1819276 w 7286624"/>
              <a:gd name="connsiteY46" fmla="*/ 2952751 h 4972578"/>
              <a:gd name="connsiteX47" fmla="*/ 995363 w 7286624"/>
              <a:gd name="connsiteY47" fmla="*/ 2657475 h 4972578"/>
              <a:gd name="connsiteX48" fmla="*/ 576262 w 7286624"/>
              <a:gd name="connsiteY48" fmla="*/ 3381375 h 4972578"/>
              <a:gd name="connsiteX49" fmla="*/ 1323975 w 7286624"/>
              <a:gd name="connsiteY49" fmla="*/ 3714750 h 4972578"/>
              <a:gd name="connsiteX50" fmla="*/ 1219200 w 7286624"/>
              <a:gd name="connsiteY50" fmla="*/ 3767138 h 4972578"/>
              <a:gd name="connsiteX51" fmla="*/ 1228725 w 7286624"/>
              <a:gd name="connsiteY51" fmla="*/ 4095750 h 4972578"/>
              <a:gd name="connsiteX52" fmla="*/ 790575 w 7286624"/>
              <a:gd name="connsiteY52" fmla="*/ 4081463 h 4972578"/>
              <a:gd name="connsiteX53" fmla="*/ 852487 w 7286624"/>
              <a:gd name="connsiteY53" fmla="*/ 4176713 h 4972578"/>
              <a:gd name="connsiteX54" fmla="*/ 661988 w 7286624"/>
              <a:gd name="connsiteY54" fmla="*/ 4186237 h 4972578"/>
              <a:gd name="connsiteX55" fmla="*/ 628650 w 7286624"/>
              <a:gd name="connsiteY55" fmla="*/ 4314825 h 4972578"/>
              <a:gd name="connsiteX56" fmla="*/ 1371600 w 7286624"/>
              <a:gd name="connsiteY56" fmla="*/ 4538663 h 4972578"/>
              <a:gd name="connsiteX57" fmla="*/ 1196445 w 7286624"/>
              <a:gd name="connsiteY57" fmla="*/ 4972578 h 4972578"/>
              <a:gd name="connsiteX58" fmla="*/ 719138 w 7286624"/>
              <a:gd name="connsiteY58" fmla="*/ 4529138 h 4972578"/>
              <a:gd name="connsiteX59" fmla="*/ 304801 w 7286624"/>
              <a:gd name="connsiteY59" fmla="*/ 4433887 h 4972578"/>
              <a:gd name="connsiteX60" fmla="*/ 138113 w 7286624"/>
              <a:gd name="connsiteY60" fmla="*/ 4424362 h 4972578"/>
              <a:gd name="connsiteX61" fmla="*/ 123825 w 7286624"/>
              <a:gd name="connsiteY61" fmla="*/ 4186238 h 4972578"/>
              <a:gd name="connsiteX62" fmla="*/ 0 w 7286624"/>
              <a:gd name="connsiteY62" fmla="*/ 4124325 h 4972578"/>
              <a:gd name="connsiteX63" fmla="*/ 90488 w 7286624"/>
              <a:gd name="connsiteY63" fmla="*/ 4052888 h 4972578"/>
              <a:gd name="connsiteX64" fmla="*/ 57151 w 7286624"/>
              <a:gd name="connsiteY64" fmla="*/ 3729038 h 4972578"/>
              <a:gd name="connsiteX65" fmla="*/ 176213 w 7286624"/>
              <a:gd name="connsiteY65" fmla="*/ 3267076 h 4972578"/>
              <a:gd name="connsiteX66" fmla="*/ 857251 w 7286624"/>
              <a:gd name="connsiteY66" fmla="*/ 2409826 h 4972578"/>
              <a:gd name="connsiteX67" fmla="*/ 1081088 w 7286624"/>
              <a:gd name="connsiteY67" fmla="*/ 2481263 h 4972578"/>
              <a:gd name="connsiteX68" fmla="*/ 1181100 w 7286624"/>
              <a:gd name="connsiteY68" fmla="*/ 2219325 h 4972578"/>
              <a:gd name="connsiteX69" fmla="*/ 1709738 w 7286624"/>
              <a:gd name="connsiteY69" fmla="*/ 2357438 h 4972578"/>
              <a:gd name="connsiteX70" fmla="*/ 1924050 w 7286624"/>
              <a:gd name="connsiteY70" fmla="*/ 1757363 h 4972578"/>
              <a:gd name="connsiteX71" fmla="*/ 2462213 w 7286624"/>
              <a:gd name="connsiteY71" fmla="*/ 1814513 h 4972578"/>
              <a:gd name="connsiteX72" fmla="*/ 2728913 w 7286624"/>
              <a:gd name="connsiteY72" fmla="*/ 1633538 h 4972578"/>
              <a:gd name="connsiteX73" fmla="*/ 2896658 w 7286624"/>
              <a:gd name="connsiteY73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996112 w 7286624"/>
              <a:gd name="connsiteY31" fmla="*/ 2990850 h 4972578"/>
              <a:gd name="connsiteX32" fmla="*/ 7286624 w 7286624"/>
              <a:gd name="connsiteY32" fmla="*/ 3519488 h 4972578"/>
              <a:gd name="connsiteX33" fmla="*/ 6615111 w 7286624"/>
              <a:gd name="connsiteY33" fmla="*/ 4267200 h 4972578"/>
              <a:gd name="connsiteX34" fmla="*/ 6448425 w 7286624"/>
              <a:gd name="connsiteY34" fmla="*/ 4124325 h 4972578"/>
              <a:gd name="connsiteX35" fmla="*/ 6406092 w 7286624"/>
              <a:gd name="connsiteY35" fmla="*/ 4253440 h 4972578"/>
              <a:gd name="connsiteX36" fmla="*/ 5195888 w 7286624"/>
              <a:gd name="connsiteY36" fmla="*/ 3705225 h 4972578"/>
              <a:gd name="connsiteX37" fmla="*/ 5110162 w 7286624"/>
              <a:gd name="connsiteY37" fmla="*/ 3924300 h 4972578"/>
              <a:gd name="connsiteX38" fmla="*/ 4886325 w 7286624"/>
              <a:gd name="connsiteY38" fmla="*/ 3976688 h 4972578"/>
              <a:gd name="connsiteX39" fmla="*/ 4300538 w 7286624"/>
              <a:gd name="connsiteY39" fmla="*/ 3619501 h 4972578"/>
              <a:gd name="connsiteX40" fmla="*/ 4495800 w 7286624"/>
              <a:gd name="connsiteY40" fmla="*/ 3190875 h 4972578"/>
              <a:gd name="connsiteX41" fmla="*/ 4024313 w 7286624"/>
              <a:gd name="connsiteY41" fmla="*/ 2905126 h 4972578"/>
              <a:gd name="connsiteX42" fmla="*/ 3238500 w 7286624"/>
              <a:gd name="connsiteY42" fmla="*/ 2500313 h 4972578"/>
              <a:gd name="connsiteX43" fmla="*/ 3267075 w 7286624"/>
              <a:gd name="connsiteY43" fmla="*/ 2314575 h 4972578"/>
              <a:gd name="connsiteX44" fmla="*/ 2447926 w 7286624"/>
              <a:gd name="connsiteY44" fmla="*/ 2119313 h 4972578"/>
              <a:gd name="connsiteX45" fmla="*/ 2362200 w 7286624"/>
              <a:gd name="connsiteY45" fmla="*/ 2586038 h 4972578"/>
              <a:gd name="connsiteX46" fmla="*/ 2043113 w 7286624"/>
              <a:gd name="connsiteY46" fmla="*/ 2481262 h 4972578"/>
              <a:gd name="connsiteX47" fmla="*/ 1819276 w 7286624"/>
              <a:gd name="connsiteY47" fmla="*/ 2952751 h 4972578"/>
              <a:gd name="connsiteX48" fmla="*/ 995363 w 7286624"/>
              <a:gd name="connsiteY48" fmla="*/ 2657475 h 4972578"/>
              <a:gd name="connsiteX49" fmla="*/ 576262 w 7286624"/>
              <a:gd name="connsiteY49" fmla="*/ 3381375 h 4972578"/>
              <a:gd name="connsiteX50" fmla="*/ 1323975 w 7286624"/>
              <a:gd name="connsiteY50" fmla="*/ 3714750 h 4972578"/>
              <a:gd name="connsiteX51" fmla="*/ 1219200 w 7286624"/>
              <a:gd name="connsiteY51" fmla="*/ 3767138 h 4972578"/>
              <a:gd name="connsiteX52" fmla="*/ 1228725 w 7286624"/>
              <a:gd name="connsiteY52" fmla="*/ 4095750 h 4972578"/>
              <a:gd name="connsiteX53" fmla="*/ 790575 w 7286624"/>
              <a:gd name="connsiteY53" fmla="*/ 4081463 h 4972578"/>
              <a:gd name="connsiteX54" fmla="*/ 852487 w 7286624"/>
              <a:gd name="connsiteY54" fmla="*/ 4176713 h 4972578"/>
              <a:gd name="connsiteX55" fmla="*/ 661988 w 7286624"/>
              <a:gd name="connsiteY55" fmla="*/ 4186237 h 4972578"/>
              <a:gd name="connsiteX56" fmla="*/ 628650 w 7286624"/>
              <a:gd name="connsiteY56" fmla="*/ 4314825 h 4972578"/>
              <a:gd name="connsiteX57" fmla="*/ 1371600 w 7286624"/>
              <a:gd name="connsiteY57" fmla="*/ 4538663 h 4972578"/>
              <a:gd name="connsiteX58" fmla="*/ 1196445 w 7286624"/>
              <a:gd name="connsiteY58" fmla="*/ 4972578 h 4972578"/>
              <a:gd name="connsiteX59" fmla="*/ 719138 w 7286624"/>
              <a:gd name="connsiteY59" fmla="*/ 4529138 h 4972578"/>
              <a:gd name="connsiteX60" fmla="*/ 304801 w 7286624"/>
              <a:gd name="connsiteY60" fmla="*/ 4433887 h 4972578"/>
              <a:gd name="connsiteX61" fmla="*/ 138113 w 7286624"/>
              <a:gd name="connsiteY61" fmla="*/ 4424362 h 4972578"/>
              <a:gd name="connsiteX62" fmla="*/ 123825 w 7286624"/>
              <a:gd name="connsiteY62" fmla="*/ 4186238 h 4972578"/>
              <a:gd name="connsiteX63" fmla="*/ 0 w 7286624"/>
              <a:gd name="connsiteY63" fmla="*/ 4124325 h 4972578"/>
              <a:gd name="connsiteX64" fmla="*/ 90488 w 7286624"/>
              <a:gd name="connsiteY64" fmla="*/ 4052888 h 4972578"/>
              <a:gd name="connsiteX65" fmla="*/ 57151 w 7286624"/>
              <a:gd name="connsiteY65" fmla="*/ 3729038 h 4972578"/>
              <a:gd name="connsiteX66" fmla="*/ 176213 w 7286624"/>
              <a:gd name="connsiteY66" fmla="*/ 3267076 h 4972578"/>
              <a:gd name="connsiteX67" fmla="*/ 857251 w 7286624"/>
              <a:gd name="connsiteY67" fmla="*/ 2409826 h 4972578"/>
              <a:gd name="connsiteX68" fmla="*/ 1081088 w 7286624"/>
              <a:gd name="connsiteY68" fmla="*/ 2481263 h 4972578"/>
              <a:gd name="connsiteX69" fmla="*/ 1181100 w 7286624"/>
              <a:gd name="connsiteY69" fmla="*/ 2219325 h 4972578"/>
              <a:gd name="connsiteX70" fmla="*/ 1709738 w 7286624"/>
              <a:gd name="connsiteY70" fmla="*/ 2357438 h 4972578"/>
              <a:gd name="connsiteX71" fmla="*/ 1924050 w 7286624"/>
              <a:gd name="connsiteY71" fmla="*/ 1757363 h 4972578"/>
              <a:gd name="connsiteX72" fmla="*/ 2462213 w 7286624"/>
              <a:gd name="connsiteY72" fmla="*/ 1814513 h 4972578"/>
              <a:gd name="connsiteX73" fmla="*/ 2728913 w 7286624"/>
              <a:gd name="connsiteY73" fmla="*/ 1633538 h 4972578"/>
              <a:gd name="connsiteX74" fmla="*/ 2896658 w 7286624"/>
              <a:gd name="connsiteY74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7096125 w 7286624"/>
              <a:gd name="connsiteY31" fmla="*/ 3414713 h 4972578"/>
              <a:gd name="connsiteX32" fmla="*/ 7286624 w 7286624"/>
              <a:gd name="connsiteY32" fmla="*/ 3519488 h 4972578"/>
              <a:gd name="connsiteX33" fmla="*/ 6615111 w 7286624"/>
              <a:gd name="connsiteY33" fmla="*/ 4267200 h 4972578"/>
              <a:gd name="connsiteX34" fmla="*/ 6448425 w 7286624"/>
              <a:gd name="connsiteY34" fmla="*/ 4124325 h 4972578"/>
              <a:gd name="connsiteX35" fmla="*/ 6406092 w 7286624"/>
              <a:gd name="connsiteY35" fmla="*/ 4253440 h 4972578"/>
              <a:gd name="connsiteX36" fmla="*/ 5195888 w 7286624"/>
              <a:gd name="connsiteY36" fmla="*/ 3705225 h 4972578"/>
              <a:gd name="connsiteX37" fmla="*/ 5110162 w 7286624"/>
              <a:gd name="connsiteY37" fmla="*/ 3924300 h 4972578"/>
              <a:gd name="connsiteX38" fmla="*/ 4886325 w 7286624"/>
              <a:gd name="connsiteY38" fmla="*/ 3976688 h 4972578"/>
              <a:gd name="connsiteX39" fmla="*/ 4300538 w 7286624"/>
              <a:gd name="connsiteY39" fmla="*/ 3619501 h 4972578"/>
              <a:gd name="connsiteX40" fmla="*/ 4495800 w 7286624"/>
              <a:gd name="connsiteY40" fmla="*/ 3190875 h 4972578"/>
              <a:gd name="connsiteX41" fmla="*/ 4024313 w 7286624"/>
              <a:gd name="connsiteY41" fmla="*/ 2905126 h 4972578"/>
              <a:gd name="connsiteX42" fmla="*/ 3238500 w 7286624"/>
              <a:gd name="connsiteY42" fmla="*/ 2500313 h 4972578"/>
              <a:gd name="connsiteX43" fmla="*/ 3267075 w 7286624"/>
              <a:gd name="connsiteY43" fmla="*/ 2314575 h 4972578"/>
              <a:gd name="connsiteX44" fmla="*/ 2447926 w 7286624"/>
              <a:gd name="connsiteY44" fmla="*/ 2119313 h 4972578"/>
              <a:gd name="connsiteX45" fmla="*/ 2362200 w 7286624"/>
              <a:gd name="connsiteY45" fmla="*/ 2586038 h 4972578"/>
              <a:gd name="connsiteX46" fmla="*/ 2043113 w 7286624"/>
              <a:gd name="connsiteY46" fmla="*/ 2481262 h 4972578"/>
              <a:gd name="connsiteX47" fmla="*/ 1819276 w 7286624"/>
              <a:gd name="connsiteY47" fmla="*/ 2952751 h 4972578"/>
              <a:gd name="connsiteX48" fmla="*/ 995363 w 7286624"/>
              <a:gd name="connsiteY48" fmla="*/ 2657475 h 4972578"/>
              <a:gd name="connsiteX49" fmla="*/ 576262 w 7286624"/>
              <a:gd name="connsiteY49" fmla="*/ 3381375 h 4972578"/>
              <a:gd name="connsiteX50" fmla="*/ 1323975 w 7286624"/>
              <a:gd name="connsiteY50" fmla="*/ 3714750 h 4972578"/>
              <a:gd name="connsiteX51" fmla="*/ 1219200 w 7286624"/>
              <a:gd name="connsiteY51" fmla="*/ 3767138 h 4972578"/>
              <a:gd name="connsiteX52" fmla="*/ 1228725 w 7286624"/>
              <a:gd name="connsiteY52" fmla="*/ 4095750 h 4972578"/>
              <a:gd name="connsiteX53" fmla="*/ 790575 w 7286624"/>
              <a:gd name="connsiteY53" fmla="*/ 4081463 h 4972578"/>
              <a:gd name="connsiteX54" fmla="*/ 852487 w 7286624"/>
              <a:gd name="connsiteY54" fmla="*/ 4176713 h 4972578"/>
              <a:gd name="connsiteX55" fmla="*/ 661988 w 7286624"/>
              <a:gd name="connsiteY55" fmla="*/ 4186237 h 4972578"/>
              <a:gd name="connsiteX56" fmla="*/ 628650 w 7286624"/>
              <a:gd name="connsiteY56" fmla="*/ 4314825 h 4972578"/>
              <a:gd name="connsiteX57" fmla="*/ 1371600 w 7286624"/>
              <a:gd name="connsiteY57" fmla="*/ 4538663 h 4972578"/>
              <a:gd name="connsiteX58" fmla="*/ 1196445 w 7286624"/>
              <a:gd name="connsiteY58" fmla="*/ 4972578 h 4972578"/>
              <a:gd name="connsiteX59" fmla="*/ 719138 w 7286624"/>
              <a:gd name="connsiteY59" fmla="*/ 4529138 h 4972578"/>
              <a:gd name="connsiteX60" fmla="*/ 304801 w 7286624"/>
              <a:gd name="connsiteY60" fmla="*/ 4433887 h 4972578"/>
              <a:gd name="connsiteX61" fmla="*/ 138113 w 7286624"/>
              <a:gd name="connsiteY61" fmla="*/ 4424362 h 4972578"/>
              <a:gd name="connsiteX62" fmla="*/ 123825 w 7286624"/>
              <a:gd name="connsiteY62" fmla="*/ 4186238 h 4972578"/>
              <a:gd name="connsiteX63" fmla="*/ 0 w 7286624"/>
              <a:gd name="connsiteY63" fmla="*/ 4124325 h 4972578"/>
              <a:gd name="connsiteX64" fmla="*/ 90488 w 7286624"/>
              <a:gd name="connsiteY64" fmla="*/ 4052888 h 4972578"/>
              <a:gd name="connsiteX65" fmla="*/ 57151 w 7286624"/>
              <a:gd name="connsiteY65" fmla="*/ 3729038 h 4972578"/>
              <a:gd name="connsiteX66" fmla="*/ 176213 w 7286624"/>
              <a:gd name="connsiteY66" fmla="*/ 3267076 h 4972578"/>
              <a:gd name="connsiteX67" fmla="*/ 857251 w 7286624"/>
              <a:gd name="connsiteY67" fmla="*/ 2409826 h 4972578"/>
              <a:gd name="connsiteX68" fmla="*/ 1081088 w 7286624"/>
              <a:gd name="connsiteY68" fmla="*/ 2481263 h 4972578"/>
              <a:gd name="connsiteX69" fmla="*/ 1181100 w 7286624"/>
              <a:gd name="connsiteY69" fmla="*/ 2219325 h 4972578"/>
              <a:gd name="connsiteX70" fmla="*/ 1709738 w 7286624"/>
              <a:gd name="connsiteY70" fmla="*/ 2357438 h 4972578"/>
              <a:gd name="connsiteX71" fmla="*/ 1924050 w 7286624"/>
              <a:gd name="connsiteY71" fmla="*/ 1757363 h 4972578"/>
              <a:gd name="connsiteX72" fmla="*/ 2462213 w 7286624"/>
              <a:gd name="connsiteY72" fmla="*/ 1814513 h 4972578"/>
              <a:gd name="connsiteX73" fmla="*/ 2728913 w 7286624"/>
              <a:gd name="connsiteY73" fmla="*/ 1633538 h 4972578"/>
              <a:gd name="connsiteX74" fmla="*/ 2896658 w 7286624"/>
              <a:gd name="connsiteY74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786562 w 7286624"/>
              <a:gd name="connsiteY31" fmla="*/ 2786063 h 4972578"/>
              <a:gd name="connsiteX32" fmla="*/ 7096125 w 7286624"/>
              <a:gd name="connsiteY32" fmla="*/ 3414713 h 4972578"/>
              <a:gd name="connsiteX33" fmla="*/ 7286624 w 7286624"/>
              <a:gd name="connsiteY33" fmla="*/ 3519488 h 4972578"/>
              <a:gd name="connsiteX34" fmla="*/ 6615111 w 7286624"/>
              <a:gd name="connsiteY34" fmla="*/ 4267200 h 4972578"/>
              <a:gd name="connsiteX35" fmla="*/ 6448425 w 7286624"/>
              <a:gd name="connsiteY35" fmla="*/ 4124325 h 4972578"/>
              <a:gd name="connsiteX36" fmla="*/ 6406092 w 7286624"/>
              <a:gd name="connsiteY36" fmla="*/ 4253440 h 4972578"/>
              <a:gd name="connsiteX37" fmla="*/ 5195888 w 7286624"/>
              <a:gd name="connsiteY37" fmla="*/ 3705225 h 4972578"/>
              <a:gd name="connsiteX38" fmla="*/ 5110162 w 7286624"/>
              <a:gd name="connsiteY38" fmla="*/ 3924300 h 4972578"/>
              <a:gd name="connsiteX39" fmla="*/ 4886325 w 7286624"/>
              <a:gd name="connsiteY39" fmla="*/ 3976688 h 4972578"/>
              <a:gd name="connsiteX40" fmla="*/ 4300538 w 7286624"/>
              <a:gd name="connsiteY40" fmla="*/ 3619501 h 4972578"/>
              <a:gd name="connsiteX41" fmla="*/ 4495800 w 7286624"/>
              <a:gd name="connsiteY41" fmla="*/ 3190875 h 4972578"/>
              <a:gd name="connsiteX42" fmla="*/ 4024313 w 7286624"/>
              <a:gd name="connsiteY42" fmla="*/ 2905126 h 4972578"/>
              <a:gd name="connsiteX43" fmla="*/ 3238500 w 7286624"/>
              <a:gd name="connsiteY43" fmla="*/ 2500313 h 4972578"/>
              <a:gd name="connsiteX44" fmla="*/ 3267075 w 7286624"/>
              <a:gd name="connsiteY44" fmla="*/ 2314575 h 4972578"/>
              <a:gd name="connsiteX45" fmla="*/ 2447926 w 7286624"/>
              <a:gd name="connsiteY45" fmla="*/ 2119313 h 4972578"/>
              <a:gd name="connsiteX46" fmla="*/ 2362200 w 7286624"/>
              <a:gd name="connsiteY46" fmla="*/ 2586038 h 4972578"/>
              <a:gd name="connsiteX47" fmla="*/ 2043113 w 7286624"/>
              <a:gd name="connsiteY47" fmla="*/ 2481262 h 4972578"/>
              <a:gd name="connsiteX48" fmla="*/ 1819276 w 7286624"/>
              <a:gd name="connsiteY48" fmla="*/ 2952751 h 4972578"/>
              <a:gd name="connsiteX49" fmla="*/ 995363 w 7286624"/>
              <a:gd name="connsiteY49" fmla="*/ 2657475 h 4972578"/>
              <a:gd name="connsiteX50" fmla="*/ 576262 w 7286624"/>
              <a:gd name="connsiteY50" fmla="*/ 3381375 h 4972578"/>
              <a:gd name="connsiteX51" fmla="*/ 1323975 w 7286624"/>
              <a:gd name="connsiteY51" fmla="*/ 3714750 h 4972578"/>
              <a:gd name="connsiteX52" fmla="*/ 1219200 w 7286624"/>
              <a:gd name="connsiteY52" fmla="*/ 3767138 h 4972578"/>
              <a:gd name="connsiteX53" fmla="*/ 1228725 w 7286624"/>
              <a:gd name="connsiteY53" fmla="*/ 4095750 h 4972578"/>
              <a:gd name="connsiteX54" fmla="*/ 790575 w 7286624"/>
              <a:gd name="connsiteY54" fmla="*/ 4081463 h 4972578"/>
              <a:gd name="connsiteX55" fmla="*/ 852487 w 7286624"/>
              <a:gd name="connsiteY55" fmla="*/ 4176713 h 4972578"/>
              <a:gd name="connsiteX56" fmla="*/ 661988 w 7286624"/>
              <a:gd name="connsiteY56" fmla="*/ 4186237 h 4972578"/>
              <a:gd name="connsiteX57" fmla="*/ 628650 w 7286624"/>
              <a:gd name="connsiteY57" fmla="*/ 4314825 h 4972578"/>
              <a:gd name="connsiteX58" fmla="*/ 1371600 w 7286624"/>
              <a:gd name="connsiteY58" fmla="*/ 4538663 h 4972578"/>
              <a:gd name="connsiteX59" fmla="*/ 1196445 w 7286624"/>
              <a:gd name="connsiteY59" fmla="*/ 4972578 h 4972578"/>
              <a:gd name="connsiteX60" fmla="*/ 719138 w 7286624"/>
              <a:gd name="connsiteY60" fmla="*/ 4529138 h 4972578"/>
              <a:gd name="connsiteX61" fmla="*/ 304801 w 7286624"/>
              <a:gd name="connsiteY61" fmla="*/ 4433887 h 4972578"/>
              <a:gd name="connsiteX62" fmla="*/ 138113 w 7286624"/>
              <a:gd name="connsiteY62" fmla="*/ 4424362 h 4972578"/>
              <a:gd name="connsiteX63" fmla="*/ 123825 w 7286624"/>
              <a:gd name="connsiteY63" fmla="*/ 4186238 h 4972578"/>
              <a:gd name="connsiteX64" fmla="*/ 0 w 7286624"/>
              <a:gd name="connsiteY64" fmla="*/ 4124325 h 4972578"/>
              <a:gd name="connsiteX65" fmla="*/ 90488 w 7286624"/>
              <a:gd name="connsiteY65" fmla="*/ 4052888 h 4972578"/>
              <a:gd name="connsiteX66" fmla="*/ 57151 w 7286624"/>
              <a:gd name="connsiteY66" fmla="*/ 3729038 h 4972578"/>
              <a:gd name="connsiteX67" fmla="*/ 176213 w 7286624"/>
              <a:gd name="connsiteY67" fmla="*/ 3267076 h 4972578"/>
              <a:gd name="connsiteX68" fmla="*/ 857251 w 7286624"/>
              <a:gd name="connsiteY68" fmla="*/ 2409826 h 4972578"/>
              <a:gd name="connsiteX69" fmla="*/ 1081088 w 7286624"/>
              <a:gd name="connsiteY69" fmla="*/ 2481263 h 4972578"/>
              <a:gd name="connsiteX70" fmla="*/ 1181100 w 7286624"/>
              <a:gd name="connsiteY70" fmla="*/ 2219325 h 4972578"/>
              <a:gd name="connsiteX71" fmla="*/ 1709738 w 7286624"/>
              <a:gd name="connsiteY71" fmla="*/ 2357438 h 4972578"/>
              <a:gd name="connsiteX72" fmla="*/ 1924050 w 7286624"/>
              <a:gd name="connsiteY72" fmla="*/ 1757363 h 4972578"/>
              <a:gd name="connsiteX73" fmla="*/ 2462213 w 7286624"/>
              <a:gd name="connsiteY73" fmla="*/ 1814513 h 4972578"/>
              <a:gd name="connsiteX74" fmla="*/ 2728913 w 7286624"/>
              <a:gd name="connsiteY74" fmla="*/ 1633538 h 4972578"/>
              <a:gd name="connsiteX75" fmla="*/ 2896658 w 7286624"/>
              <a:gd name="connsiteY75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796087 w 7286624"/>
              <a:gd name="connsiteY31" fmla="*/ 3481388 h 4972578"/>
              <a:gd name="connsiteX32" fmla="*/ 7096125 w 7286624"/>
              <a:gd name="connsiteY32" fmla="*/ 3414713 h 4972578"/>
              <a:gd name="connsiteX33" fmla="*/ 7286624 w 7286624"/>
              <a:gd name="connsiteY33" fmla="*/ 3519488 h 4972578"/>
              <a:gd name="connsiteX34" fmla="*/ 6615111 w 7286624"/>
              <a:gd name="connsiteY34" fmla="*/ 4267200 h 4972578"/>
              <a:gd name="connsiteX35" fmla="*/ 6448425 w 7286624"/>
              <a:gd name="connsiteY35" fmla="*/ 4124325 h 4972578"/>
              <a:gd name="connsiteX36" fmla="*/ 6406092 w 7286624"/>
              <a:gd name="connsiteY36" fmla="*/ 4253440 h 4972578"/>
              <a:gd name="connsiteX37" fmla="*/ 5195888 w 7286624"/>
              <a:gd name="connsiteY37" fmla="*/ 3705225 h 4972578"/>
              <a:gd name="connsiteX38" fmla="*/ 5110162 w 7286624"/>
              <a:gd name="connsiteY38" fmla="*/ 3924300 h 4972578"/>
              <a:gd name="connsiteX39" fmla="*/ 4886325 w 7286624"/>
              <a:gd name="connsiteY39" fmla="*/ 3976688 h 4972578"/>
              <a:gd name="connsiteX40" fmla="*/ 4300538 w 7286624"/>
              <a:gd name="connsiteY40" fmla="*/ 3619501 h 4972578"/>
              <a:gd name="connsiteX41" fmla="*/ 4495800 w 7286624"/>
              <a:gd name="connsiteY41" fmla="*/ 3190875 h 4972578"/>
              <a:gd name="connsiteX42" fmla="*/ 4024313 w 7286624"/>
              <a:gd name="connsiteY42" fmla="*/ 2905126 h 4972578"/>
              <a:gd name="connsiteX43" fmla="*/ 3238500 w 7286624"/>
              <a:gd name="connsiteY43" fmla="*/ 2500313 h 4972578"/>
              <a:gd name="connsiteX44" fmla="*/ 3267075 w 7286624"/>
              <a:gd name="connsiteY44" fmla="*/ 2314575 h 4972578"/>
              <a:gd name="connsiteX45" fmla="*/ 2447926 w 7286624"/>
              <a:gd name="connsiteY45" fmla="*/ 2119313 h 4972578"/>
              <a:gd name="connsiteX46" fmla="*/ 2362200 w 7286624"/>
              <a:gd name="connsiteY46" fmla="*/ 2586038 h 4972578"/>
              <a:gd name="connsiteX47" fmla="*/ 2043113 w 7286624"/>
              <a:gd name="connsiteY47" fmla="*/ 2481262 h 4972578"/>
              <a:gd name="connsiteX48" fmla="*/ 1819276 w 7286624"/>
              <a:gd name="connsiteY48" fmla="*/ 2952751 h 4972578"/>
              <a:gd name="connsiteX49" fmla="*/ 995363 w 7286624"/>
              <a:gd name="connsiteY49" fmla="*/ 2657475 h 4972578"/>
              <a:gd name="connsiteX50" fmla="*/ 576262 w 7286624"/>
              <a:gd name="connsiteY50" fmla="*/ 3381375 h 4972578"/>
              <a:gd name="connsiteX51" fmla="*/ 1323975 w 7286624"/>
              <a:gd name="connsiteY51" fmla="*/ 3714750 h 4972578"/>
              <a:gd name="connsiteX52" fmla="*/ 1219200 w 7286624"/>
              <a:gd name="connsiteY52" fmla="*/ 3767138 h 4972578"/>
              <a:gd name="connsiteX53" fmla="*/ 1228725 w 7286624"/>
              <a:gd name="connsiteY53" fmla="*/ 4095750 h 4972578"/>
              <a:gd name="connsiteX54" fmla="*/ 790575 w 7286624"/>
              <a:gd name="connsiteY54" fmla="*/ 4081463 h 4972578"/>
              <a:gd name="connsiteX55" fmla="*/ 852487 w 7286624"/>
              <a:gd name="connsiteY55" fmla="*/ 4176713 h 4972578"/>
              <a:gd name="connsiteX56" fmla="*/ 661988 w 7286624"/>
              <a:gd name="connsiteY56" fmla="*/ 4186237 h 4972578"/>
              <a:gd name="connsiteX57" fmla="*/ 628650 w 7286624"/>
              <a:gd name="connsiteY57" fmla="*/ 4314825 h 4972578"/>
              <a:gd name="connsiteX58" fmla="*/ 1371600 w 7286624"/>
              <a:gd name="connsiteY58" fmla="*/ 4538663 h 4972578"/>
              <a:gd name="connsiteX59" fmla="*/ 1196445 w 7286624"/>
              <a:gd name="connsiteY59" fmla="*/ 4972578 h 4972578"/>
              <a:gd name="connsiteX60" fmla="*/ 719138 w 7286624"/>
              <a:gd name="connsiteY60" fmla="*/ 4529138 h 4972578"/>
              <a:gd name="connsiteX61" fmla="*/ 304801 w 7286624"/>
              <a:gd name="connsiteY61" fmla="*/ 4433887 h 4972578"/>
              <a:gd name="connsiteX62" fmla="*/ 138113 w 7286624"/>
              <a:gd name="connsiteY62" fmla="*/ 4424362 h 4972578"/>
              <a:gd name="connsiteX63" fmla="*/ 123825 w 7286624"/>
              <a:gd name="connsiteY63" fmla="*/ 4186238 h 4972578"/>
              <a:gd name="connsiteX64" fmla="*/ 0 w 7286624"/>
              <a:gd name="connsiteY64" fmla="*/ 4124325 h 4972578"/>
              <a:gd name="connsiteX65" fmla="*/ 90488 w 7286624"/>
              <a:gd name="connsiteY65" fmla="*/ 4052888 h 4972578"/>
              <a:gd name="connsiteX66" fmla="*/ 57151 w 7286624"/>
              <a:gd name="connsiteY66" fmla="*/ 3729038 h 4972578"/>
              <a:gd name="connsiteX67" fmla="*/ 176213 w 7286624"/>
              <a:gd name="connsiteY67" fmla="*/ 3267076 h 4972578"/>
              <a:gd name="connsiteX68" fmla="*/ 857251 w 7286624"/>
              <a:gd name="connsiteY68" fmla="*/ 2409826 h 4972578"/>
              <a:gd name="connsiteX69" fmla="*/ 1081088 w 7286624"/>
              <a:gd name="connsiteY69" fmla="*/ 2481263 h 4972578"/>
              <a:gd name="connsiteX70" fmla="*/ 1181100 w 7286624"/>
              <a:gd name="connsiteY70" fmla="*/ 2219325 h 4972578"/>
              <a:gd name="connsiteX71" fmla="*/ 1709738 w 7286624"/>
              <a:gd name="connsiteY71" fmla="*/ 2357438 h 4972578"/>
              <a:gd name="connsiteX72" fmla="*/ 1924050 w 7286624"/>
              <a:gd name="connsiteY72" fmla="*/ 1757363 h 4972578"/>
              <a:gd name="connsiteX73" fmla="*/ 2462213 w 7286624"/>
              <a:gd name="connsiteY73" fmla="*/ 1814513 h 4972578"/>
              <a:gd name="connsiteX74" fmla="*/ 2728913 w 7286624"/>
              <a:gd name="connsiteY74" fmla="*/ 1633538 h 4972578"/>
              <a:gd name="connsiteX75" fmla="*/ 2896658 w 7286624"/>
              <a:gd name="connsiteY75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638924 w 7286624"/>
              <a:gd name="connsiteY31" fmla="*/ 2809875 h 4972578"/>
              <a:gd name="connsiteX32" fmla="*/ 6796087 w 7286624"/>
              <a:gd name="connsiteY32" fmla="*/ 3481388 h 4972578"/>
              <a:gd name="connsiteX33" fmla="*/ 7096125 w 7286624"/>
              <a:gd name="connsiteY33" fmla="*/ 3414713 h 4972578"/>
              <a:gd name="connsiteX34" fmla="*/ 7286624 w 7286624"/>
              <a:gd name="connsiteY34" fmla="*/ 3519488 h 4972578"/>
              <a:gd name="connsiteX35" fmla="*/ 6615111 w 7286624"/>
              <a:gd name="connsiteY35" fmla="*/ 4267200 h 4972578"/>
              <a:gd name="connsiteX36" fmla="*/ 6448425 w 7286624"/>
              <a:gd name="connsiteY36" fmla="*/ 4124325 h 4972578"/>
              <a:gd name="connsiteX37" fmla="*/ 6406092 w 7286624"/>
              <a:gd name="connsiteY37" fmla="*/ 4253440 h 4972578"/>
              <a:gd name="connsiteX38" fmla="*/ 5195888 w 7286624"/>
              <a:gd name="connsiteY38" fmla="*/ 3705225 h 4972578"/>
              <a:gd name="connsiteX39" fmla="*/ 5110162 w 7286624"/>
              <a:gd name="connsiteY39" fmla="*/ 3924300 h 4972578"/>
              <a:gd name="connsiteX40" fmla="*/ 4886325 w 7286624"/>
              <a:gd name="connsiteY40" fmla="*/ 3976688 h 4972578"/>
              <a:gd name="connsiteX41" fmla="*/ 4300538 w 7286624"/>
              <a:gd name="connsiteY41" fmla="*/ 3619501 h 4972578"/>
              <a:gd name="connsiteX42" fmla="*/ 4495800 w 7286624"/>
              <a:gd name="connsiteY42" fmla="*/ 3190875 h 4972578"/>
              <a:gd name="connsiteX43" fmla="*/ 4024313 w 7286624"/>
              <a:gd name="connsiteY43" fmla="*/ 2905126 h 4972578"/>
              <a:gd name="connsiteX44" fmla="*/ 3238500 w 7286624"/>
              <a:gd name="connsiteY44" fmla="*/ 2500313 h 4972578"/>
              <a:gd name="connsiteX45" fmla="*/ 3267075 w 7286624"/>
              <a:gd name="connsiteY45" fmla="*/ 2314575 h 4972578"/>
              <a:gd name="connsiteX46" fmla="*/ 2447926 w 7286624"/>
              <a:gd name="connsiteY46" fmla="*/ 2119313 h 4972578"/>
              <a:gd name="connsiteX47" fmla="*/ 2362200 w 7286624"/>
              <a:gd name="connsiteY47" fmla="*/ 2586038 h 4972578"/>
              <a:gd name="connsiteX48" fmla="*/ 2043113 w 7286624"/>
              <a:gd name="connsiteY48" fmla="*/ 2481262 h 4972578"/>
              <a:gd name="connsiteX49" fmla="*/ 1819276 w 7286624"/>
              <a:gd name="connsiteY49" fmla="*/ 2952751 h 4972578"/>
              <a:gd name="connsiteX50" fmla="*/ 995363 w 7286624"/>
              <a:gd name="connsiteY50" fmla="*/ 2657475 h 4972578"/>
              <a:gd name="connsiteX51" fmla="*/ 576262 w 7286624"/>
              <a:gd name="connsiteY51" fmla="*/ 3381375 h 4972578"/>
              <a:gd name="connsiteX52" fmla="*/ 1323975 w 7286624"/>
              <a:gd name="connsiteY52" fmla="*/ 3714750 h 4972578"/>
              <a:gd name="connsiteX53" fmla="*/ 1219200 w 7286624"/>
              <a:gd name="connsiteY53" fmla="*/ 3767138 h 4972578"/>
              <a:gd name="connsiteX54" fmla="*/ 1228725 w 7286624"/>
              <a:gd name="connsiteY54" fmla="*/ 4095750 h 4972578"/>
              <a:gd name="connsiteX55" fmla="*/ 790575 w 7286624"/>
              <a:gd name="connsiteY55" fmla="*/ 4081463 h 4972578"/>
              <a:gd name="connsiteX56" fmla="*/ 852487 w 7286624"/>
              <a:gd name="connsiteY56" fmla="*/ 4176713 h 4972578"/>
              <a:gd name="connsiteX57" fmla="*/ 661988 w 7286624"/>
              <a:gd name="connsiteY57" fmla="*/ 4186237 h 4972578"/>
              <a:gd name="connsiteX58" fmla="*/ 628650 w 7286624"/>
              <a:gd name="connsiteY58" fmla="*/ 4314825 h 4972578"/>
              <a:gd name="connsiteX59" fmla="*/ 1371600 w 7286624"/>
              <a:gd name="connsiteY59" fmla="*/ 4538663 h 4972578"/>
              <a:gd name="connsiteX60" fmla="*/ 1196445 w 7286624"/>
              <a:gd name="connsiteY60" fmla="*/ 4972578 h 4972578"/>
              <a:gd name="connsiteX61" fmla="*/ 719138 w 7286624"/>
              <a:gd name="connsiteY61" fmla="*/ 4529138 h 4972578"/>
              <a:gd name="connsiteX62" fmla="*/ 304801 w 7286624"/>
              <a:gd name="connsiteY62" fmla="*/ 4433887 h 4972578"/>
              <a:gd name="connsiteX63" fmla="*/ 138113 w 7286624"/>
              <a:gd name="connsiteY63" fmla="*/ 4424362 h 4972578"/>
              <a:gd name="connsiteX64" fmla="*/ 123825 w 7286624"/>
              <a:gd name="connsiteY64" fmla="*/ 4186238 h 4972578"/>
              <a:gd name="connsiteX65" fmla="*/ 0 w 7286624"/>
              <a:gd name="connsiteY65" fmla="*/ 4124325 h 4972578"/>
              <a:gd name="connsiteX66" fmla="*/ 90488 w 7286624"/>
              <a:gd name="connsiteY66" fmla="*/ 4052888 h 4972578"/>
              <a:gd name="connsiteX67" fmla="*/ 57151 w 7286624"/>
              <a:gd name="connsiteY67" fmla="*/ 3729038 h 4972578"/>
              <a:gd name="connsiteX68" fmla="*/ 176213 w 7286624"/>
              <a:gd name="connsiteY68" fmla="*/ 3267076 h 4972578"/>
              <a:gd name="connsiteX69" fmla="*/ 857251 w 7286624"/>
              <a:gd name="connsiteY69" fmla="*/ 2409826 h 4972578"/>
              <a:gd name="connsiteX70" fmla="*/ 1081088 w 7286624"/>
              <a:gd name="connsiteY70" fmla="*/ 2481263 h 4972578"/>
              <a:gd name="connsiteX71" fmla="*/ 1181100 w 7286624"/>
              <a:gd name="connsiteY71" fmla="*/ 2219325 h 4972578"/>
              <a:gd name="connsiteX72" fmla="*/ 1709738 w 7286624"/>
              <a:gd name="connsiteY72" fmla="*/ 2357438 h 4972578"/>
              <a:gd name="connsiteX73" fmla="*/ 1924050 w 7286624"/>
              <a:gd name="connsiteY73" fmla="*/ 1757363 h 4972578"/>
              <a:gd name="connsiteX74" fmla="*/ 2462213 w 7286624"/>
              <a:gd name="connsiteY74" fmla="*/ 1814513 h 4972578"/>
              <a:gd name="connsiteX75" fmla="*/ 2728913 w 7286624"/>
              <a:gd name="connsiteY75" fmla="*/ 1633538 h 4972578"/>
              <a:gd name="connsiteX76" fmla="*/ 2896658 w 7286624"/>
              <a:gd name="connsiteY76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5543549 w 7286624"/>
              <a:gd name="connsiteY31" fmla="*/ 3452812 h 4972578"/>
              <a:gd name="connsiteX32" fmla="*/ 6796087 w 7286624"/>
              <a:gd name="connsiteY32" fmla="*/ 3481388 h 4972578"/>
              <a:gd name="connsiteX33" fmla="*/ 7096125 w 7286624"/>
              <a:gd name="connsiteY33" fmla="*/ 3414713 h 4972578"/>
              <a:gd name="connsiteX34" fmla="*/ 7286624 w 7286624"/>
              <a:gd name="connsiteY34" fmla="*/ 3519488 h 4972578"/>
              <a:gd name="connsiteX35" fmla="*/ 6615111 w 7286624"/>
              <a:gd name="connsiteY35" fmla="*/ 4267200 h 4972578"/>
              <a:gd name="connsiteX36" fmla="*/ 6448425 w 7286624"/>
              <a:gd name="connsiteY36" fmla="*/ 4124325 h 4972578"/>
              <a:gd name="connsiteX37" fmla="*/ 6406092 w 7286624"/>
              <a:gd name="connsiteY37" fmla="*/ 4253440 h 4972578"/>
              <a:gd name="connsiteX38" fmla="*/ 5195888 w 7286624"/>
              <a:gd name="connsiteY38" fmla="*/ 3705225 h 4972578"/>
              <a:gd name="connsiteX39" fmla="*/ 5110162 w 7286624"/>
              <a:gd name="connsiteY39" fmla="*/ 3924300 h 4972578"/>
              <a:gd name="connsiteX40" fmla="*/ 4886325 w 7286624"/>
              <a:gd name="connsiteY40" fmla="*/ 3976688 h 4972578"/>
              <a:gd name="connsiteX41" fmla="*/ 4300538 w 7286624"/>
              <a:gd name="connsiteY41" fmla="*/ 3619501 h 4972578"/>
              <a:gd name="connsiteX42" fmla="*/ 4495800 w 7286624"/>
              <a:gd name="connsiteY42" fmla="*/ 3190875 h 4972578"/>
              <a:gd name="connsiteX43" fmla="*/ 4024313 w 7286624"/>
              <a:gd name="connsiteY43" fmla="*/ 2905126 h 4972578"/>
              <a:gd name="connsiteX44" fmla="*/ 3238500 w 7286624"/>
              <a:gd name="connsiteY44" fmla="*/ 2500313 h 4972578"/>
              <a:gd name="connsiteX45" fmla="*/ 3267075 w 7286624"/>
              <a:gd name="connsiteY45" fmla="*/ 2314575 h 4972578"/>
              <a:gd name="connsiteX46" fmla="*/ 2447926 w 7286624"/>
              <a:gd name="connsiteY46" fmla="*/ 2119313 h 4972578"/>
              <a:gd name="connsiteX47" fmla="*/ 2362200 w 7286624"/>
              <a:gd name="connsiteY47" fmla="*/ 2586038 h 4972578"/>
              <a:gd name="connsiteX48" fmla="*/ 2043113 w 7286624"/>
              <a:gd name="connsiteY48" fmla="*/ 2481262 h 4972578"/>
              <a:gd name="connsiteX49" fmla="*/ 1819276 w 7286624"/>
              <a:gd name="connsiteY49" fmla="*/ 2952751 h 4972578"/>
              <a:gd name="connsiteX50" fmla="*/ 995363 w 7286624"/>
              <a:gd name="connsiteY50" fmla="*/ 2657475 h 4972578"/>
              <a:gd name="connsiteX51" fmla="*/ 576262 w 7286624"/>
              <a:gd name="connsiteY51" fmla="*/ 3381375 h 4972578"/>
              <a:gd name="connsiteX52" fmla="*/ 1323975 w 7286624"/>
              <a:gd name="connsiteY52" fmla="*/ 3714750 h 4972578"/>
              <a:gd name="connsiteX53" fmla="*/ 1219200 w 7286624"/>
              <a:gd name="connsiteY53" fmla="*/ 3767138 h 4972578"/>
              <a:gd name="connsiteX54" fmla="*/ 1228725 w 7286624"/>
              <a:gd name="connsiteY54" fmla="*/ 4095750 h 4972578"/>
              <a:gd name="connsiteX55" fmla="*/ 790575 w 7286624"/>
              <a:gd name="connsiteY55" fmla="*/ 4081463 h 4972578"/>
              <a:gd name="connsiteX56" fmla="*/ 852487 w 7286624"/>
              <a:gd name="connsiteY56" fmla="*/ 4176713 h 4972578"/>
              <a:gd name="connsiteX57" fmla="*/ 661988 w 7286624"/>
              <a:gd name="connsiteY57" fmla="*/ 4186237 h 4972578"/>
              <a:gd name="connsiteX58" fmla="*/ 628650 w 7286624"/>
              <a:gd name="connsiteY58" fmla="*/ 4314825 h 4972578"/>
              <a:gd name="connsiteX59" fmla="*/ 1371600 w 7286624"/>
              <a:gd name="connsiteY59" fmla="*/ 4538663 h 4972578"/>
              <a:gd name="connsiteX60" fmla="*/ 1196445 w 7286624"/>
              <a:gd name="connsiteY60" fmla="*/ 4972578 h 4972578"/>
              <a:gd name="connsiteX61" fmla="*/ 719138 w 7286624"/>
              <a:gd name="connsiteY61" fmla="*/ 4529138 h 4972578"/>
              <a:gd name="connsiteX62" fmla="*/ 304801 w 7286624"/>
              <a:gd name="connsiteY62" fmla="*/ 4433887 h 4972578"/>
              <a:gd name="connsiteX63" fmla="*/ 138113 w 7286624"/>
              <a:gd name="connsiteY63" fmla="*/ 4424362 h 4972578"/>
              <a:gd name="connsiteX64" fmla="*/ 123825 w 7286624"/>
              <a:gd name="connsiteY64" fmla="*/ 4186238 h 4972578"/>
              <a:gd name="connsiteX65" fmla="*/ 0 w 7286624"/>
              <a:gd name="connsiteY65" fmla="*/ 4124325 h 4972578"/>
              <a:gd name="connsiteX66" fmla="*/ 90488 w 7286624"/>
              <a:gd name="connsiteY66" fmla="*/ 4052888 h 4972578"/>
              <a:gd name="connsiteX67" fmla="*/ 57151 w 7286624"/>
              <a:gd name="connsiteY67" fmla="*/ 3729038 h 4972578"/>
              <a:gd name="connsiteX68" fmla="*/ 176213 w 7286624"/>
              <a:gd name="connsiteY68" fmla="*/ 3267076 h 4972578"/>
              <a:gd name="connsiteX69" fmla="*/ 857251 w 7286624"/>
              <a:gd name="connsiteY69" fmla="*/ 2409826 h 4972578"/>
              <a:gd name="connsiteX70" fmla="*/ 1081088 w 7286624"/>
              <a:gd name="connsiteY70" fmla="*/ 2481263 h 4972578"/>
              <a:gd name="connsiteX71" fmla="*/ 1181100 w 7286624"/>
              <a:gd name="connsiteY71" fmla="*/ 2219325 h 4972578"/>
              <a:gd name="connsiteX72" fmla="*/ 1709738 w 7286624"/>
              <a:gd name="connsiteY72" fmla="*/ 2357438 h 4972578"/>
              <a:gd name="connsiteX73" fmla="*/ 1924050 w 7286624"/>
              <a:gd name="connsiteY73" fmla="*/ 1757363 h 4972578"/>
              <a:gd name="connsiteX74" fmla="*/ 2462213 w 7286624"/>
              <a:gd name="connsiteY74" fmla="*/ 1814513 h 4972578"/>
              <a:gd name="connsiteX75" fmla="*/ 2728913 w 7286624"/>
              <a:gd name="connsiteY75" fmla="*/ 1633538 h 4972578"/>
              <a:gd name="connsiteX76" fmla="*/ 2896658 w 7286624"/>
              <a:gd name="connsiteY76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015037 w 7286624"/>
              <a:gd name="connsiteY31" fmla="*/ 2786063 h 4972578"/>
              <a:gd name="connsiteX32" fmla="*/ 5543549 w 7286624"/>
              <a:gd name="connsiteY32" fmla="*/ 3452812 h 4972578"/>
              <a:gd name="connsiteX33" fmla="*/ 6796087 w 7286624"/>
              <a:gd name="connsiteY33" fmla="*/ 3481388 h 4972578"/>
              <a:gd name="connsiteX34" fmla="*/ 7096125 w 7286624"/>
              <a:gd name="connsiteY34" fmla="*/ 3414713 h 4972578"/>
              <a:gd name="connsiteX35" fmla="*/ 7286624 w 7286624"/>
              <a:gd name="connsiteY35" fmla="*/ 3519488 h 4972578"/>
              <a:gd name="connsiteX36" fmla="*/ 6615111 w 7286624"/>
              <a:gd name="connsiteY36" fmla="*/ 4267200 h 4972578"/>
              <a:gd name="connsiteX37" fmla="*/ 6448425 w 7286624"/>
              <a:gd name="connsiteY37" fmla="*/ 4124325 h 4972578"/>
              <a:gd name="connsiteX38" fmla="*/ 6406092 w 7286624"/>
              <a:gd name="connsiteY38" fmla="*/ 4253440 h 4972578"/>
              <a:gd name="connsiteX39" fmla="*/ 5195888 w 7286624"/>
              <a:gd name="connsiteY39" fmla="*/ 3705225 h 4972578"/>
              <a:gd name="connsiteX40" fmla="*/ 5110162 w 7286624"/>
              <a:gd name="connsiteY40" fmla="*/ 3924300 h 4972578"/>
              <a:gd name="connsiteX41" fmla="*/ 4886325 w 7286624"/>
              <a:gd name="connsiteY41" fmla="*/ 3976688 h 4972578"/>
              <a:gd name="connsiteX42" fmla="*/ 4300538 w 7286624"/>
              <a:gd name="connsiteY42" fmla="*/ 3619501 h 4972578"/>
              <a:gd name="connsiteX43" fmla="*/ 4495800 w 7286624"/>
              <a:gd name="connsiteY43" fmla="*/ 3190875 h 4972578"/>
              <a:gd name="connsiteX44" fmla="*/ 4024313 w 7286624"/>
              <a:gd name="connsiteY44" fmla="*/ 2905126 h 4972578"/>
              <a:gd name="connsiteX45" fmla="*/ 3238500 w 7286624"/>
              <a:gd name="connsiteY45" fmla="*/ 2500313 h 4972578"/>
              <a:gd name="connsiteX46" fmla="*/ 3267075 w 7286624"/>
              <a:gd name="connsiteY46" fmla="*/ 2314575 h 4972578"/>
              <a:gd name="connsiteX47" fmla="*/ 2447926 w 7286624"/>
              <a:gd name="connsiteY47" fmla="*/ 2119313 h 4972578"/>
              <a:gd name="connsiteX48" fmla="*/ 2362200 w 7286624"/>
              <a:gd name="connsiteY48" fmla="*/ 2586038 h 4972578"/>
              <a:gd name="connsiteX49" fmla="*/ 2043113 w 7286624"/>
              <a:gd name="connsiteY49" fmla="*/ 2481262 h 4972578"/>
              <a:gd name="connsiteX50" fmla="*/ 1819276 w 7286624"/>
              <a:gd name="connsiteY50" fmla="*/ 2952751 h 4972578"/>
              <a:gd name="connsiteX51" fmla="*/ 995363 w 7286624"/>
              <a:gd name="connsiteY51" fmla="*/ 2657475 h 4972578"/>
              <a:gd name="connsiteX52" fmla="*/ 576262 w 7286624"/>
              <a:gd name="connsiteY52" fmla="*/ 3381375 h 4972578"/>
              <a:gd name="connsiteX53" fmla="*/ 1323975 w 7286624"/>
              <a:gd name="connsiteY53" fmla="*/ 3714750 h 4972578"/>
              <a:gd name="connsiteX54" fmla="*/ 1219200 w 7286624"/>
              <a:gd name="connsiteY54" fmla="*/ 3767138 h 4972578"/>
              <a:gd name="connsiteX55" fmla="*/ 1228725 w 7286624"/>
              <a:gd name="connsiteY55" fmla="*/ 4095750 h 4972578"/>
              <a:gd name="connsiteX56" fmla="*/ 790575 w 7286624"/>
              <a:gd name="connsiteY56" fmla="*/ 4081463 h 4972578"/>
              <a:gd name="connsiteX57" fmla="*/ 852487 w 7286624"/>
              <a:gd name="connsiteY57" fmla="*/ 4176713 h 4972578"/>
              <a:gd name="connsiteX58" fmla="*/ 661988 w 7286624"/>
              <a:gd name="connsiteY58" fmla="*/ 4186237 h 4972578"/>
              <a:gd name="connsiteX59" fmla="*/ 628650 w 7286624"/>
              <a:gd name="connsiteY59" fmla="*/ 4314825 h 4972578"/>
              <a:gd name="connsiteX60" fmla="*/ 1371600 w 7286624"/>
              <a:gd name="connsiteY60" fmla="*/ 4538663 h 4972578"/>
              <a:gd name="connsiteX61" fmla="*/ 1196445 w 7286624"/>
              <a:gd name="connsiteY61" fmla="*/ 4972578 h 4972578"/>
              <a:gd name="connsiteX62" fmla="*/ 719138 w 7286624"/>
              <a:gd name="connsiteY62" fmla="*/ 4529138 h 4972578"/>
              <a:gd name="connsiteX63" fmla="*/ 304801 w 7286624"/>
              <a:gd name="connsiteY63" fmla="*/ 4433887 h 4972578"/>
              <a:gd name="connsiteX64" fmla="*/ 138113 w 7286624"/>
              <a:gd name="connsiteY64" fmla="*/ 4424362 h 4972578"/>
              <a:gd name="connsiteX65" fmla="*/ 123825 w 7286624"/>
              <a:gd name="connsiteY65" fmla="*/ 4186238 h 4972578"/>
              <a:gd name="connsiteX66" fmla="*/ 0 w 7286624"/>
              <a:gd name="connsiteY66" fmla="*/ 4124325 h 4972578"/>
              <a:gd name="connsiteX67" fmla="*/ 90488 w 7286624"/>
              <a:gd name="connsiteY67" fmla="*/ 4052888 h 4972578"/>
              <a:gd name="connsiteX68" fmla="*/ 57151 w 7286624"/>
              <a:gd name="connsiteY68" fmla="*/ 3729038 h 4972578"/>
              <a:gd name="connsiteX69" fmla="*/ 176213 w 7286624"/>
              <a:gd name="connsiteY69" fmla="*/ 3267076 h 4972578"/>
              <a:gd name="connsiteX70" fmla="*/ 857251 w 7286624"/>
              <a:gd name="connsiteY70" fmla="*/ 2409826 h 4972578"/>
              <a:gd name="connsiteX71" fmla="*/ 1081088 w 7286624"/>
              <a:gd name="connsiteY71" fmla="*/ 2481263 h 4972578"/>
              <a:gd name="connsiteX72" fmla="*/ 1181100 w 7286624"/>
              <a:gd name="connsiteY72" fmla="*/ 2219325 h 4972578"/>
              <a:gd name="connsiteX73" fmla="*/ 1709738 w 7286624"/>
              <a:gd name="connsiteY73" fmla="*/ 2357438 h 4972578"/>
              <a:gd name="connsiteX74" fmla="*/ 1924050 w 7286624"/>
              <a:gd name="connsiteY74" fmla="*/ 1757363 h 4972578"/>
              <a:gd name="connsiteX75" fmla="*/ 2462213 w 7286624"/>
              <a:gd name="connsiteY75" fmla="*/ 1814513 h 4972578"/>
              <a:gd name="connsiteX76" fmla="*/ 2728913 w 7286624"/>
              <a:gd name="connsiteY76" fmla="*/ 1633538 h 4972578"/>
              <a:gd name="connsiteX77" fmla="*/ 2896658 w 7286624"/>
              <a:gd name="connsiteY77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148387 w 7286624"/>
              <a:gd name="connsiteY31" fmla="*/ 3119438 h 4972578"/>
              <a:gd name="connsiteX32" fmla="*/ 5543549 w 7286624"/>
              <a:gd name="connsiteY32" fmla="*/ 3452812 h 4972578"/>
              <a:gd name="connsiteX33" fmla="*/ 6796087 w 7286624"/>
              <a:gd name="connsiteY33" fmla="*/ 3481388 h 4972578"/>
              <a:gd name="connsiteX34" fmla="*/ 7096125 w 7286624"/>
              <a:gd name="connsiteY34" fmla="*/ 3414713 h 4972578"/>
              <a:gd name="connsiteX35" fmla="*/ 7286624 w 7286624"/>
              <a:gd name="connsiteY35" fmla="*/ 3519488 h 4972578"/>
              <a:gd name="connsiteX36" fmla="*/ 6615111 w 7286624"/>
              <a:gd name="connsiteY36" fmla="*/ 4267200 h 4972578"/>
              <a:gd name="connsiteX37" fmla="*/ 6448425 w 7286624"/>
              <a:gd name="connsiteY37" fmla="*/ 4124325 h 4972578"/>
              <a:gd name="connsiteX38" fmla="*/ 6406092 w 7286624"/>
              <a:gd name="connsiteY38" fmla="*/ 4253440 h 4972578"/>
              <a:gd name="connsiteX39" fmla="*/ 5195888 w 7286624"/>
              <a:gd name="connsiteY39" fmla="*/ 3705225 h 4972578"/>
              <a:gd name="connsiteX40" fmla="*/ 5110162 w 7286624"/>
              <a:gd name="connsiteY40" fmla="*/ 3924300 h 4972578"/>
              <a:gd name="connsiteX41" fmla="*/ 4886325 w 7286624"/>
              <a:gd name="connsiteY41" fmla="*/ 3976688 h 4972578"/>
              <a:gd name="connsiteX42" fmla="*/ 4300538 w 7286624"/>
              <a:gd name="connsiteY42" fmla="*/ 3619501 h 4972578"/>
              <a:gd name="connsiteX43" fmla="*/ 4495800 w 7286624"/>
              <a:gd name="connsiteY43" fmla="*/ 3190875 h 4972578"/>
              <a:gd name="connsiteX44" fmla="*/ 4024313 w 7286624"/>
              <a:gd name="connsiteY44" fmla="*/ 2905126 h 4972578"/>
              <a:gd name="connsiteX45" fmla="*/ 3238500 w 7286624"/>
              <a:gd name="connsiteY45" fmla="*/ 2500313 h 4972578"/>
              <a:gd name="connsiteX46" fmla="*/ 3267075 w 7286624"/>
              <a:gd name="connsiteY46" fmla="*/ 2314575 h 4972578"/>
              <a:gd name="connsiteX47" fmla="*/ 2447926 w 7286624"/>
              <a:gd name="connsiteY47" fmla="*/ 2119313 h 4972578"/>
              <a:gd name="connsiteX48" fmla="*/ 2362200 w 7286624"/>
              <a:gd name="connsiteY48" fmla="*/ 2586038 h 4972578"/>
              <a:gd name="connsiteX49" fmla="*/ 2043113 w 7286624"/>
              <a:gd name="connsiteY49" fmla="*/ 2481262 h 4972578"/>
              <a:gd name="connsiteX50" fmla="*/ 1819276 w 7286624"/>
              <a:gd name="connsiteY50" fmla="*/ 2952751 h 4972578"/>
              <a:gd name="connsiteX51" fmla="*/ 995363 w 7286624"/>
              <a:gd name="connsiteY51" fmla="*/ 2657475 h 4972578"/>
              <a:gd name="connsiteX52" fmla="*/ 576262 w 7286624"/>
              <a:gd name="connsiteY52" fmla="*/ 3381375 h 4972578"/>
              <a:gd name="connsiteX53" fmla="*/ 1323975 w 7286624"/>
              <a:gd name="connsiteY53" fmla="*/ 3714750 h 4972578"/>
              <a:gd name="connsiteX54" fmla="*/ 1219200 w 7286624"/>
              <a:gd name="connsiteY54" fmla="*/ 3767138 h 4972578"/>
              <a:gd name="connsiteX55" fmla="*/ 1228725 w 7286624"/>
              <a:gd name="connsiteY55" fmla="*/ 4095750 h 4972578"/>
              <a:gd name="connsiteX56" fmla="*/ 790575 w 7286624"/>
              <a:gd name="connsiteY56" fmla="*/ 4081463 h 4972578"/>
              <a:gd name="connsiteX57" fmla="*/ 852487 w 7286624"/>
              <a:gd name="connsiteY57" fmla="*/ 4176713 h 4972578"/>
              <a:gd name="connsiteX58" fmla="*/ 661988 w 7286624"/>
              <a:gd name="connsiteY58" fmla="*/ 4186237 h 4972578"/>
              <a:gd name="connsiteX59" fmla="*/ 628650 w 7286624"/>
              <a:gd name="connsiteY59" fmla="*/ 4314825 h 4972578"/>
              <a:gd name="connsiteX60" fmla="*/ 1371600 w 7286624"/>
              <a:gd name="connsiteY60" fmla="*/ 4538663 h 4972578"/>
              <a:gd name="connsiteX61" fmla="*/ 1196445 w 7286624"/>
              <a:gd name="connsiteY61" fmla="*/ 4972578 h 4972578"/>
              <a:gd name="connsiteX62" fmla="*/ 719138 w 7286624"/>
              <a:gd name="connsiteY62" fmla="*/ 4529138 h 4972578"/>
              <a:gd name="connsiteX63" fmla="*/ 304801 w 7286624"/>
              <a:gd name="connsiteY63" fmla="*/ 4433887 h 4972578"/>
              <a:gd name="connsiteX64" fmla="*/ 138113 w 7286624"/>
              <a:gd name="connsiteY64" fmla="*/ 4424362 h 4972578"/>
              <a:gd name="connsiteX65" fmla="*/ 123825 w 7286624"/>
              <a:gd name="connsiteY65" fmla="*/ 4186238 h 4972578"/>
              <a:gd name="connsiteX66" fmla="*/ 0 w 7286624"/>
              <a:gd name="connsiteY66" fmla="*/ 4124325 h 4972578"/>
              <a:gd name="connsiteX67" fmla="*/ 90488 w 7286624"/>
              <a:gd name="connsiteY67" fmla="*/ 4052888 h 4972578"/>
              <a:gd name="connsiteX68" fmla="*/ 57151 w 7286624"/>
              <a:gd name="connsiteY68" fmla="*/ 3729038 h 4972578"/>
              <a:gd name="connsiteX69" fmla="*/ 176213 w 7286624"/>
              <a:gd name="connsiteY69" fmla="*/ 3267076 h 4972578"/>
              <a:gd name="connsiteX70" fmla="*/ 857251 w 7286624"/>
              <a:gd name="connsiteY70" fmla="*/ 2409826 h 4972578"/>
              <a:gd name="connsiteX71" fmla="*/ 1081088 w 7286624"/>
              <a:gd name="connsiteY71" fmla="*/ 2481263 h 4972578"/>
              <a:gd name="connsiteX72" fmla="*/ 1181100 w 7286624"/>
              <a:gd name="connsiteY72" fmla="*/ 2219325 h 4972578"/>
              <a:gd name="connsiteX73" fmla="*/ 1709738 w 7286624"/>
              <a:gd name="connsiteY73" fmla="*/ 2357438 h 4972578"/>
              <a:gd name="connsiteX74" fmla="*/ 1924050 w 7286624"/>
              <a:gd name="connsiteY74" fmla="*/ 1757363 h 4972578"/>
              <a:gd name="connsiteX75" fmla="*/ 2462213 w 7286624"/>
              <a:gd name="connsiteY75" fmla="*/ 1814513 h 4972578"/>
              <a:gd name="connsiteX76" fmla="*/ 2728913 w 7286624"/>
              <a:gd name="connsiteY76" fmla="*/ 1633538 h 4972578"/>
              <a:gd name="connsiteX77" fmla="*/ 2896658 w 7286624"/>
              <a:gd name="connsiteY77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148387 w 7286624"/>
              <a:gd name="connsiteY31" fmla="*/ 3119438 h 4972578"/>
              <a:gd name="connsiteX32" fmla="*/ 6010274 w 7286624"/>
              <a:gd name="connsiteY32" fmla="*/ 3190875 h 4972578"/>
              <a:gd name="connsiteX33" fmla="*/ 5543549 w 7286624"/>
              <a:gd name="connsiteY33" fmla="*/ 3452812 h 4972578"/>
              <a:gd name="connsiteX34" fmla="*/ 6796087 w 7286624"/>
              <a:gd name="connsiteY34" fmla="*/ 3481388 h 4972578"/>
              <a:gd name="connsiteX35" fmla="*/ 7096125 w 7286624"/>
              <a:gd name="connsiteY35" fmla="*/ 3414713 h 4972578"/>
              <a:gd name="connsiteX36" fmla="*/ 7286624 w 7286624"/>
              <a:gd name="connsiteY36" fmla="*/ 3519488 h 4972578"/>
              <a:gd name="connsiteX37" fmla="*/ 6615111 w 7286624"/>
              <a:gd name="connsiteY37" fmla="*/ 4267200 h 4972578"/>
              <a:gd name="connsiteX38" fmla="*/ 6448425 w 7286624"/>
              <a:gd name="connsiteY38" fmla="*/ 4124325 h 4972578"/>
              <a:gd name="connsiteX39" fmla="*/ 6406092 w 7286624"/>
              <a:gd name="connsiteY39" fmla="*/ 4253440 h 4972578"/>
              <a:gd name="connsiteX40" fmla="*/ 5195888 w 7286624"/>
              <a:gd name="connsiteY40" fmla="*/ 3705225 h 4972578"/>
              <a:gd name="connsiteX41" fmla="*/ 5110162 w 7286624"/>
              <a:gd name="connsiteY41" fmla="*/ 3924300 h 4972578"/>
              <a:gd name="connsiteX42" fmla="*/ 4886325 w 7286624"/>
              <a:gd name="connsiteY42" fmla="*/ 3976688 h 4972578"/>
              <a:gd name="connsiteX43" fmla="*/ 4300538 w 7286624"/>
              <a:gd name="connsiteY43" fmla="*/ 3619501 h 4972578"/>
              <a:gd name="connsiteX44" fmla="*/ 4495800 w 7286624"/>
              <a:gd name="connsiteY44" fmla="*/ 3190875 h 4972578"/>
              <a:gd name="connsiteX45" fmla="*/ 4024313 w 7286624"/>
              <a:gd name="connsiteY45" fmla="*/ 2905126 h 4972578"/>
              <a:gd name="connsiteX46" fmla="*/ 3238500 w 7286624"/>
              <a:gd name="connsiteY46" fmla="*/ 2500313 h 4972578"/>
              <a:gd name="connsiteX47" fmla="*/ 3267075 w 7286624"/>
              <a:gd name="connsiteY47" fmla="*/ 2314575 h 4972578"/>
              <a:gd name="connsiteX48" fmla="*/ 2447926 w 7286624"/>
              <a:gd name="connsiteY48" fmla="*/ 2119313 h 4972578"/>
              <a:gd name="connsiteX49" fmla="*/ 2362200 w 7286624"/>
              <a:gd name="connsiteY49" fmla="*/ 2586038 h 4972578"/>
              <a:gd name="connsiteX50" fmla="*/ 2043113 w 7286624"/>
              <a:gd name="connsiteY50" fmla="*/ 2481262 h 4972578"/>
              <a:gd name="connsiteX51" fmla="*/ 1819276 w 7286624"/>
              <a:gd name="connsiteY51" fmla="*/ 2952751 h 4972578"/>
              <a:gd name="connsiteX52" fmla="*/ 995363 w 7286624"/>
              <a:gd name="connsiteY52" fmla="*/ 2657475 h 4972578"/>
              <a:gd name="connsiteX53" fmla="*/ 576262 w 7286624"/>
              <a:gd name="connsiteY53" fmla="*/ 3381375 h 4972578"/>
              <a:gd name="connsiteX54" fmla="*/ 1323975 w 7286624"/>
              <a:gd name="connsiteY54" fmla="*/ 3714750 h 4972578"/>
              <a:gd name="connsiteX55" fmla="*/ 1219200 w 7286624"/>
              <a:gd name="connsiteY55" fmla="*/ 3767138 h 4972578"/>
              <a:gd name="connsiteX56" fmla="*/ 1228725 w 7286624"/>
              <a:gd name="connsiteY56" fmla="*/ 4095750 h 4972578"/>
              <a:gd name="connsiteX57" fmla="*/ 790575 w 7286624"/>
              <a:gd name="connsiteY57" fmla="*/ 4081463 h 4972578"/>
              <a:gd name="connsiteX58" fmla="*/ 852487 w 7286624"/>
              <a:gd name="connsiteY58" fmla="*/ 4176713 h 4972578"/>
              <a:gd name="connsiteX59" fmla="*/ 661988 w 7286624"/>
              <a:gd name="connsiteY59" fmla="*/ 4186237 h 4972578"/>
              <a:gd name="connsiteX60" fmla="*/ 628650 w 7286624"/>
              <a:gd name="connsiteY60" fmla="*/ 4314825 h 4972578"/>
              <a:gd name="connsiteX61" fmla="*/ 1371600 w 7286624"/>
              <a:gd name="connsiteY61" fmla="*/ 4538663 h 4972578"/>
              <a:gd name="connsiteX62" fmla="*/ 1196445 w 7286624"/>
              <a:gd name="connsiteY62" fmla="*/ 4972578 h 4972578"/>
              <a:gd name="connsiteX63" fmla="*/ 719138 w 7286624"/>
              <a:gd name="connsiteY63" fmla="*/ 4529138 h 4972578"/>
              <a:gd name="connsiteX64" fmla="*/ 304801 w 7286624"/>
              <a:gd name="connsiteY64" fmla="*/ 4433887 h 4972578"/>
              <a:gd name="connsiteX65" fmla="*/ 138113 w 7286624"/>
              <a:gd name="connsiteY65" fmla="*/ 4424362 h 4972578"/>
              <a:gd name="connsiteX66" fmla="*/ 123825 w 7286624"/>
              <a:gd name="connsiteY66" fmla="*/ 4186238 h 4972578"/>
              <a:gd name="connsiteX67" fmla="*/ 0 w 7286624"/>
              <a:gd name="connsiteY67" fmla="*/ 4124325 h 4972578"/>
              <a:gd name="connsiteX68" fmla="*/ 90488 w 7286624"/>
              <a:gd name="connsiteY68" fmla="*/ 4052888 h 4972578"/>
              <a:gd name="connsiteX69" fmla="*/ 57151 w 7286624"/>
              <a:gd name="connsiteY69" fmla="*/ 3729038 h 4972578"/>
              <a:gd name="connsiteX70" fmla="*/ 176213 w 7286624"/>
              <a:gd name="connsiteY70" fmla="*/ 3267076 h 4972578"/>
              <a:gd name="connsiteX71" fmla="*/ 857251 w 7286624"/>
              <a:gd name="connsiteY71" fmla="*/ 2409826 h 4972578"/>
              <a:gd name="connsiteX72" fmla="*/ 1081088 w 7286624"/>
              <a:gd name="connsiteY72" fmla="*/ 2481263 h 4972578"/>
              <a:gd name="connsiteX73" fmla="*/ 1181100 w 7286624"/>
              <a:gd name="connsiteY73" fmla="*/ 2219325 h 4972578"/>
              <a:gd name="connsiteX74" fmla="*/ 1709738 w 7286624"/>
              <a:gd name="connsiteY74" fmla="*/ 2357438 h 4972578"/>
              <a:gd name="connsiteX75" fmla="*/ 1924050 w 7286624"/>
              <a:gd name="connsiteY75" fmla="*/ 1757363 h 4972578"/>
              <a:gd name="connsiteX76" fmla="*/ 2462213 w 7286624"/>
              <a:gd name="connsiteY76" fmla="*/ 1814513 h 4972578"/>
              <a:gd name="connsiteX77" fmla="*/ 2728913 w 7286624"/>
              <a:gd name="connsiteY77" fmla="*/ 1633538 h 4972578"/>
              <a:gd name="connsiteX78" fmla="*/ 2896658 w 7286624"/>
              <a:gd name="connsiteY78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148387 w 7286624"/>
              <a:gd name="connsiteY31" fmla="*/ 3119438 h 4972578"/>
              <a:gd name="connsiteX32" fmla="*/ 5691186 w 7286624"/>
              <a:gd name="connsiteY32" fmla="*/ 3248025 h 4972578"/>
              <a:gd name="connsiteX33" fmla="*/ 5543549 w 7286624"/>
              <a:gd name="connsiteY33" fmla="*/ 3452812 h 4972578"/>
              <a:gd name="connsiteX34" fmla="*/ 6796087 w 7286624"/>
              <a:gd name="connsiteY34" fmla="*/ 3481388 h 4972578"/>
              <a:gd name="connsiteX35" fmla="*/ 7096125 w 7286624"/>
              <a:gd name="connsiteY35" fmla="*/ 3414713 h 4972578"/>
              <a:gd name="connsiteX36" fmla="*/ 7286624 w 7286624"/>
              <a:gd name="connsiteY36" fmla="*/ 3519488 h 4972578"/>
              <a:gd name="connsiteX37" fmla="*/ 6615111 w 7286624"/>
              <a:gd name="connsiteY37" fmla="*/ 4267200 h 4972578"/>
              <a:gd name="connsiteX38" fmla="*/ 6448425 w 7286624"/>
              <a:gd name="connsiteY38" fmla="*/ 4124325 h 4972578"/>
              <a:gd name="connsiteX39" fmla="*/ 6406092 w 7286624"/>
              <a:gd name="connsiteY39" fmla="*/ 4253440 h 4972578"/>
              <a:gd name="connsiteX40" fmla="*/ 5195888 w 7286624"/>
              <a:gd name="connsiteY40" fmla="*/ 3705225 h 4972578"/>
              <a:gd name="connsiteX41" fmla="*/ 5110162 w 7286624"/>
              <a:gd name="connsiteY41" fmla="*/ 3924300 h 4972578"/>
              <a:gd name="connsiteX42" fmla="*/ 4886325 w 7286624"/>
              <a:gd name="connsiteY42" fmla="*/ 3976688 h 4972578"/>
              <a:gd name="connsiteX43" fmla="*/ 4300538 w 7286624"/>
              <a:gd name="connsiteY43" fmla="*/ 3619501 h 4972578"/>
              <a:gd name="connsiteX44" fmla="*/ 4495800 w 7286624"/>
              <a:gd name="connsiteY44" fmla="*/ 3190875 h 4972578"/>
              <a:gd name="connsiteX45" fmla="*/ 4024313 w 7286624"/>
              <a:gd name="connsiteY45" fmla="*/ 2905126 h 4972578"/>
              <a:gd name="connsiteX46" fmla="*/ 3238500 w 7286624"/>
              <a:gd name="connsiteY46" fmla="*/ 2500313 h 4972578"/>
              <a:gd name="connsiteX47" fmla="*/ 3267075 w 7286624"/>
              <a:gd name="connsiteY47" fmla="*/ 2314575 h 4972578"/>
              <a:gd name="connsiteX48" fmla="*/ 2447926 w 7286624"/>
              <a:gd name="connsiteY48" fmla="*/ 2119313 h 4972578"/>
              <a:gd name="connsiteX49" fmla="*/ 2362200 w 7286624"/>
              <a:gd name="connsiteY49" fmla="*/ 2586038 h 4972578"/>
              <a:gd name="connsiteX50" fmla="*/ 2043113 w 7286624"/>
              <a:gd name="connsiteY50" fmla="*/ 2481262 h 4972578"/>
              <a:gd name="connsiteX51" fmla="*/ 1819276 w 7286624"/>
              <a:gd name="connsiteY51" fmla="*/ 2952751 h 4972578"/>
              <a:gd name="connsiteX52" fmla="*/ 995363 w 7286624"/>
              <a:gd name="connsiteY52" fmla="*/ 2657475 h 4972578"/>
              <a:gd name="connsiteX53" fmla="*/ 576262 w 7286624"/>
              <a:gd name="connsiteY53" fmla="*/ 3381375 h 4972578"/>
              <a:gd name="connsiteX54" fmla="*/ 1323975 w 7286624"/>
              <a:gd name="connsiteY54" fmla="*/ 3714750 h 4972578"/>
              <a:gd name="connsiteX55" fmla="*/ 1219200 w 7286624"/>
              <a:gd name="connsiteY55" fmla="*/ 3767138 h 4972578"/>
              <a:gd name="connsiteX56" fmla="*/ 1228725 w 7286624"/>
              <a:gd name="connsiteY56" fmla="*/ 4095750 h 4972578"/>
              <a:gd name="connsiteX57" fmla="*/ 790575 w 7286624"/>
              <a:gd name="connsiteY57" fmla="*/ 4081463 h 4972578"/>
              <a:gd name="connsiteX58" fmla="*/ 852487 w 7286624"/>
              <a:gd name="connsiteY58" fmla="*/ 4176713 h 4972578"/>
              <a:gd name="connsiteX59" fmla="*/ 661988 w 7286624"/>
              <a:gd name="connsiteY59" fmla="*/ 4186237 h 4972578"/>
              <a:gd name="connsiteX60" fmla="*/ 628650 w 7286624"/>
              <a:gd name="connsiteY60" fmla="*/ 4314825 h 4972578"/>
              <a:gd name="connsiteX61" fmla="*/ 1371600 w 7286624"/>
              <a:gd name="connsiteY61" fmla="*/ 4538663 h 4972578"/>
              <a:gd name="connsiteX62" fmla="*/ 1196445 w 7286624"/>
              <a:gd name="connsiteY62" fmla="*/ 4972578 h 4972578"/>
              <a:gd name="connsiteX63" fmla="*/ 719138 w 7286624"/>
              <a:gd name="connsiteY63" fmla="*/ 4529138 h 4972578"/>
              <a:gd name="connsiteX64" fmla="*/ 304801 w 7286624"/>
              <a:gd name="connsiteY64" fmla="*/ 4433887 h 4972578"/>
              <a:gd name="connsiteX65" fmla="*/ 138113 w 7286624"/>
              <a:gd name="connsiteY65" fmla="*/ 4424362 h 4972578"/>
              <a:gd name="connsiteX66" fmla="*/ 123825 w 7286624"/>
              <a:gd name="connsiteY66" fmla="*/ 4186238 h 4972578"/>
              <a:gd name="connsiteX67" fmla="*/ 0 w 7286624"/>
              <a:gd name="connsiteY67" fmla="*/ 4124325 h 4972578"/>
              <a:gd name="connsiteX68" fmla="*/ 90488 w 7286624"/>
              <a:gd name="connsiteY68" fmla="*/ 4052888 h 4972578"/>
              <a:gd name="connsiteX69" fmla="*/ 57151 w 7286624"/>
              <a:gd name="connsiteY69" fmla="*/ 3729038 h 4972578"/>
              <a:gd name="connsiteX70" fmla="*/ 176213 w 7286624"/>
              <a:gd name="connsiteY70" fmla="*/ 3267076 h 4972578"/>
              <a:gd name="connsiteX71" fmla="*/ 857251 w 7286624"/>
              <a:gd name="connsiteY71" fmla="*/ 2409826 h 4972578"/>
              <a:gd name="connsiteX72" fmla="*/ 1081088 w 7286624"/>
              <a:gd name="connsiteY72" fmla="*/ 2481263 h 4972578"/>
              <a:gd name="connsiteX73" fmla="*/ 1181100 w 7286624"/>
              <a:gd name="connsiteY73" fmla="*/ 2219325 h 4972578"/>
              <a:gd name="connsiteX74" fmla="*/ 1709738 w 7286624"/>
              <a:gd name="connsiteY74" fmla="*/ 2357438 h 4972578"/>
              <a:gd name="connsiteX75" fmla="*/ 1924050 w 7286624"/>
              <a:gd name="connsiteY75" fmla="*/ 1757363 h 4972578"/>
              <a:gd name="connsiteX76" fmla="*/ 2462213 w 7286624"/>
              <a:gd name="connsiteY76" fmla="*/ 1814513 h 4972578"/>
              <a:gd name="connsiteX77" fmla="*/ 2728913 w 7286624"/>
              <a:gd name="connsiteY77" fmla="*/ 1633538 h 4972578"/>
              <a:gd name="connsiteX78" fmla="*/ 2896658 w 7286624"/>
              <a:gd name="connsiteY78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234112 w 7286624"/>
              <a:gd name="connsiteY31" fmla="*/ 2852738 h 4972578"/>
              <a:gd name="connsiteX32" fmla="*/ 6148387 w 7286624"/>
              <a:gd name="connsiteY32" fmla="*/ 3119438 h 4972578"/>
              <a:gd name="connsiteX33" fmla="*/ 5691186 w 7286624"/>
              <a:gd name="connsiteY33" fmla="*/ 3248025 h 4972578"/>
              <a:gd name="connsiteX34" fmla="*/ 5543549 w 7286624"/>
              <a:gd name="connsiteY34" fmla="*/ 3452812 h 4972578"/>
              <a:gd name="connsiteX35" fmla="*/ 6796087 w 7286624"/>
              <a:gd name="connsiteY35" fmla="*/ 3481388 h 4972578"/>
              <a:gd name="connsiteX36" fmla="*/ 7096125 w 7286624"/>
              <a:gd name="connsiteY36" fmla="*/ 3414713 h 4972578"/>
              <a:gd name="connsiteX37" fmla="*/ 7286624 w 7286624"/>
              <a:gd name="connsiteY37" fmla="*/ 3519488 h 4972578"/>
              <a:gd name="connsiteX38" fmla="*/ 6615111 w 7286624"/>
              <a:gd name="connsiteY38" fmla="*/ 4267200 h 4972578"/>
              <a:gd name="connsiteX39" fmla="*/ 6448425 w 7286624"/>
              <a:gd name="connsiteY39" fmla="*/ 4124325 h 4972578"/>
              <a:gd name="connsiteX40" fmla="*/ 6406092 w 7286624"/>
              <a:gd name="connsiteY40" fmla="*/ 4253440 h 4972578"/>
              <a:gd name="connsiteX41" fmla="*/ 5195888 w 7286624"/>
              <a:gd name="connsiteY41" fmla="*/ 3705225 h 4972578"/>
              <a:gd name="connsiteX42" fmla="*/ 5110162 w 7286624"/>
              <a:gd name="connsiteY42" fmla="*/ 3924300 h 4972578"/>
              <a:gd name="connsiteX43" fmla="*/ 4886325 w 7286624"/>
              <a:gd name="connsiteY43" fmla="*/ 3976688 h 4972578"/>
              <a:gd name="connsiteX44" fmla="*/ 4300538 w 7286624"/>
              <a:gd name="connsiteY44" fmla="*/ 3619501 h 4972578"/>
              <a:gd name="connsiteX45" fmla="*/ 4495800 w 7286624"/>
              <a:gd name="connsiteY45" fmla="*/ 3190875 h 4972578"/>
              <a:gd name="connsiteX46" fmla="*/ 4024313 w 7286624"/>
              <a:gd name="connsiteY46" fmla="*/ 2905126 h 4972578"/>
              <a:gd name="connsiteX47" fmla="*/ 3238500 w 7286624"/>
              <a:gd name="connsiteY47" fmla="*/ 2500313 h 4972578"/>
              <a:gd name="connsiteX48" fmla="*/ 3267075 w 7286624"/>
              <a:gd name="connsiteY48" fmla="*/ 2314575 h 4972578"/>
              <a:gd name="connsiteX49" fmla="*/ 2447926 w 7286624"/>
              <a:gd name="connsiteY49" fmla="*/ 2119313 h 4972578"/>
              <a:gd name="connsiteX50" fmla="*/ 2362200 w 7286624"/>
              <a:gd name="connsiteY50" fmla="*/ 2586038 h 4972578"/>
              <a:gd name="connsiteX51" fmla="*/ 2043113 w 7286624"/>
              <a:gd name="connsiteY51" fmla="*/ 2481262 h 4972578"/>
              <a:gd name="connsiteX52" fmla="*/ 1819276 w 7286624"/>
              <a:gd name="connsiteY52" fmla="*/ 2952751 h 4972578"/>
              <a:gd name="connsiteX53" fmla="*/ 995363 w 7286624"/>
              <a:gd name="connsiteY53" fmla="*/ 2657475 h 4972578"/>
              <a:gd name="connsiteX54" fmla="*/ 576262 w 7286624"/>
              <a:gd name="connsiteY54" fmla="*/ 3381375 h 4972578"/>
              <a:gd name="connsiteX55" fmla="*/ 1323975 w 7286624"/>
              <a:gd name="connsiteY55" fmla="*/ 3714750 h 4972578"/>
              <a:gd name="connsiteX56" fmla="*/ 1219200 w 7286624"/>
              <a:gd name="connsiteY56" fmla="*/ 3767138 h 4972578"/>
              <a:gd name="connsiteX57" fmla="*/ 1228725 w 7286624"/>
              <a:gd name="connsiteY57" fmla="*/ 4095750 h 4972578"/>
              <a:gd name="connsiteX58" fmla="*/ 790575 w 7286624"/>
              <a:gd name="connsiteY58" fmla="*/ 4081463 h 4972578"/>
              <a:gd name="connsiteX59" fmla="*/ 852487 w 7286624"/>
              <a:gd name="connsiteY59" fmla="*/ 4176713 h 4972578"/>
              <a:gd name="connsiteX60" fmla="*/ 661988 w 7286624"/>
              <a:gd name="connsiteY60" fmla="*/ 4186237 h 4972578"/>
              <a:gd name="connsiteX61" fmla="*/ 628650 w 7286624"/>
              <a:gd name="connsiteY61" fmla="*/ 4314825 h 4972578"/>
              <a:gd name="connsiteX62" fmla="*/ 1371600 w 7286624"/>
              <a:gd name="connsiteY62" fmla="*/ 4538663 h 4972578"/>
              <a:gd name="connsiteX63" fmla="*/ 1196445 w 7286624"/>
              <a:gd name="connsiteY63" fmla="*/ 4972578 h 4972578"/>
              <a:gd name="connsiteX64" fmla="*/ 719138 w 7286624"/>
              <a:gd name="connsiteY64" fmla="*/ 4529138 h 4972578"/>
              <a:gd name="connsiteX65" fmla="*/ 304801 w 7286624"/>
              <a:gd name="connsiteY65" fmla="*/ 4433887 h 4972578"/>
              <a:gd name="connsiteX66" fmla="*/ 138113 w 7286624"/>
              <a:gd name="connsiteY66" fmla="*/ 4424362 h 4972578"/>
              <a:gd name="connsiteX67" fmla="*/ 123825 w 7286624"/>
              <a:gd name="connsiteY67" fmla="*/ 4186238 h 4972578"/>
              <a:gd name="connsiteX68" fmla="*/ 0 w 7286624"/>
              <a:gd name="connsiteY68" fmla="*/ 4124325 h 4972578"/>
              <a:gd name="connsiteX69" fmla="*/ 90488 w 7286624"/>
              <a:gd name="connsiteY69" fmla="*/ 4052888 h 4972578"/>
              <a:gd name="connsiteX70" fmla="*/ 57151 w 7286624"/>
              <a:gd name="connsiteY70" fmla="*/ 3729038 h 4972578"/>
              <a:gd name="connsiteX71" fmla="*/ 176213 w 7286624"/>
              <a:gd name="connsiteY71" fmla="*/ 3267076 h 4972578"/>
              <a:gd name="connsiteX72" fmla="*/ 857251 w 7286624"/>
              <a:gd name="connsiteY72" fmla="*/ 2409826 h 4972578"/>
              <a:gd name="connsiteX73" fmla="*/ 1081088 w 7286624"/>
              <a:gd name="connsiteY73" fmla="*/ 2481263 h 4972578"/>
              <a:gd name="connsiteX74" fmla="*/ 1181100 w 7286624"/>
              <a:gd name="connsiteY74" fmla="*/ 2219325 h 4972578"/>
              <a:gd name="connsiteX75" fmla="*/ 1709738 w 7286624"/>
              <a:gd name="connsiteY75" fmla="*/ 2357438 h 4972578"/>
              <a:gd name="connsiteX76" fmla="*/ 1924050 w 7286624"/>
              <a:gd name="connsiteY76" fmla="*/ 1757363 h 4972578"/>
              <a:gd name="connsiteX77" fmla="*/ 2462213 w 7286624"/>
              <a:gd name="connsiteY77" fmla="*/ 1814513 h 4972578"/>
              <a:gd name="connsiteX78" fmla="*/ 2728913 w 7286624"/>
              <a:gd name="connsiteY78" fmla="*/ 1633538 h 4972578"/>
              <a:gd name="connsiteX79" fmla="*/ 2896658 w 7286624"/>
              <a:gd name="connsiteY79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024562 w 7286624"/>
              <a:gd name="connsiteY31" fmla="*/ 2933701 h 4972578"/>
              <a:gd name="connsiteX32" fmla="*/ 6148387 w 7286624"/>
              <a:gd name="connsiteY32" fmla="*/ 3119438 h 4972578"/>
              <a:gd name="connsiteX33" fmla="*/ 5691186 w 7286624"/>
              <a:gd name="connsiteY33" fmla="*/ 3248025 h 4972578"/>
              <a:gd name="connsiteX34" fmla="*/ 5543549 w 7286624"/>
              <a:gd name="connsiteY34" fmla="*/ 3452812 h 4972578"/>
              <a:gd name="connsiteX35" fmla="*/ 6796087 w 7286624"/>
              <a:gd name="connsiteY35" fmla="*/ 3481388 h 4972578"/>
              <a:gd name="connsiteX36" fmla="*/ 7096125 w 7286624"/>
              <a:gd name="connsiteY36" fmla="*/ 3414713 h 4972578"/>
              <a:gd name="connsiteX37" fmla="*/ 7286624 w 7286624"/>
              <a:gd name="connsiteY37" fmla="*/ 3519488 h 4972578"/>
              <a:gd name="connsiteX38" fmla="*/ 6615111 w 7286624"/>
              <a:gd name="connsiteY38" fmla="*/ 4267200 h 4972578"/>
              <a:gd name="connsiteX39" fmla="*/ 6448425 w 7286624"/>
              <a:gd name="connsiteY39" fmla="*/ 4124325 h 4972578"/>
              <a:gd name="connsiteX40" fmla="*/ 6406092 w 7286624"/>
              <a:gd name="connsiteY40" fmla="*/ 4253440 h 4972578"/>
              <a:gd name="connsiteX41" fmla="*/ 5195888 w 7286624"/>
              <a:gd name="connsiteY41" fmla="*/ 3705225 h 4972578"/>
              <a:gd name="connsiteX42" fmla="*/ 5110162 w 7286624"/>
              <a:gd name="connsiteY42" fmla="*/ 3924300 h 4972578"/>
              <a:gd name="connsiteX43" fmla="*/ 4886325 w 7286624"/>
              <a:gd name="connsiteY43" fmla="*/ 3976688 h 4972578"/>
              <a:gd name="connsiteX44" fmla="*/ 4300538 w 7286624"/>
              <a:gd name="connsiteY44" fmla="*/ 3619501 h 4972578"/>
              <a:gd name="connsiteX45" fmla="*/ 4495800 w 7286624"/>
              <a:gd name="connsiteY45" fmla="*/ 3190875 h 4972578"/>
              <a:gd name="connsiteX46" fmla="*/ 4024313 w 7286624"/>
              <a:gd name="connsiteY46" fmla="*/ 2905126 h 4972578"/>
              <a:gd name="connsiteX47" fmla="*/ 3238500 w 7286624"/>
              <a:gd name="connsiteY47" fmla="*/ 2500313 h 4972578"/>
              <a:gd name="connsiteX48" fmla="*/ 3267075 w 7286624"/>
              <a:gd name="connsiteY48" fmla="*/ 2314575 h 4972578"/>
              <a:gd name="connsiteX49" fmla="*/ 2447926 w 7286624"/>
              <a:gd name="connsiteY49" fmla="*/ 2119313 h 4972578"/>
              <a:gd name="connsiteX50" fmla="*/ 2362200 w 7286624"/>
              <a:gd name="connsiteY50" fmla="*/ 2586038 h 4972578"/>
              <a:gd name="connsiteX51" fmla="*/ 2043113 w 7286624"/>
              <a:gd name="connsiteY51" fmla="*/ 2481262 h 4972578"/>
              <a:gd name="connsiteX52" fmla="*/ 1819276 w 7286624"/>
              <a:gd name="connsiteY52" fmla="*/ 2952751 h 4972578"/>
              <a:gd name="connsiteX53" fmla="*/ 995363 w 7286624"/>
              <a:gd name="connsiteY53" fmla="*/ 2657475 h 4972578"/>
              <a:gd name="connsiteX54" fmla="*/ 576262 w 7286624"/>
              <a:gd name="connsiteY54" fmla="*/ 3381375 h 4972578"/>
              <a:gd name="connsiteX55" fmla="*/ 1323975 w 7286624"/>
              <a:gd name="connsiteY55" fmla="*/ 3714750 h 4972578"/>
              <a:gd name="connsiteX56" fmla="*/ 1219200 w 7286624"/>
              <a:gd name="connsiteY56" fmla="*/ 3767138 h 4972578"/>
              <a:gd name="connsiteX57" fmla="*/ 1228725 w 7286624"/>
              <a:gd name="connsiteY57" fmla="*/ 4095750 h 4972578"/>
              <a:gd name="connsiteX58" fmla="*/ 790575 w 7286624"/>
              <a:gd name="connsiteY58" fmla="*/ 4081463 h 4972578"/>
              <a:gd name="connsiteX59" fmla="*/ 852487 w 7286624"/>
              <a:gd name="connsiteY59" fmla="*/ 4176713 h 4972578"/>
              <a:gd name="connsiteX60" fmla="*/ 661988 w 7286624"/>
              <a:gd name="connsiteY60" fmla="*/ 4186237 h 4972578"/>
              <a:gd name="connsiteX61" fmla="*/ 628650 w 7286624"/>
              <a:gd name="connsiteY61" fmla="*/ 4314825 h 4972578"/>
              <a:gd name="connsiteX62" fmla="*/ 1371600 w 7286624"/>
              <a:gd name="connsiteY62" fmla="*/ 4538663 h 4972578"/>
              <a:gd name="connsiteX63" fmla="*/ 1196445 w 7286624"/>
              <a:gd name="connsiteY63" fmla="*/ 4972578 h 4972578"/>
              <a:gd name="connsiteX64" fmla="*/ 719138 w 7286624"/>
              <a:gd name="connsiteY64" fmla="*/ 4529138 h 4972578"/>
              <a:gd name="connsiteX65" fmla="*/ 304801 w 7286624"/>
              <a:gd name="connsiteY65" fmla="*/ 4433887 h 4972578"/>
              <a:gd name="connsiteX66" fmla="*/ 138113 w 7286624"/>
              <a:gd name="connsiteY66" fmla="*/ 4424362 h 4972578"/>
              <a:gd name="connsiteX67" fmla="*/ 123825 w 7286624"/>
              <a:gd name="connsiteY67" fmla="*/ 4186238 h 4972578"/>
              <a:gd name="connsiteX68" fmla="*/ 0 w 7286624"/>
              <a:gd name="connsiteY68" fmla="*/ 4124325 h 4972578"/>
              <a:gd name="connsiteX69" fmla="*/ 90488 w 7286624"/>
              <a:gd name="connsiteY69" fmla="*/ 4052888 h 4972578"/>
              <a:gd name="connsiteX70" fmla="*/ 57151 w 7286624"/>
              <a:gd name="connsiteY70" fmla="*/ 3729038 h 4972578"/>
              <a:gd name="connsiteX71" fmla="*/ 176213 w 7286624"/>
              <a:gd name="connsiteY71" fmla="*/ 3267076 h 4972578"/>
              <a:gd name="connsiteX72" fmla="*/ 857251 w 7286624"/>
              <a:gd name="connsiteY72" fmla="*/ 2409826 h 4972578"/>
              <a:gd name="connsiteX73" fmla="*/ 1081088 w 7286624"/>
              <a:gd name="connsiteY73" fmla="*/ 2481263 h 4972578"/>
              <a:gd name="connsiteX74" fmla="*/ 1181100 w 7286624"/>
              <a:gd name="connsiteY74" fmla="*/ 2219325 h 4972578"/>
              <a:gd name="connsiteX75" fmla="*/ 1709738 w 7286624"/>
              <a:gd name="connsiteY75" fmla="*/ 2357438 h 4972578"/>
              <a:gd name="connsiteX76" fmla="*/ 1924050 w 7286624"/>
              <a:gd name="connsiteY76" fmla="*/ 1757363 h 4972578"/>
              <a:gd name="connsiteX77" fmla="*/ 2462213 w 7286624"/>
              <a:gd name="connsiteY77" fmla="*/ 1814513 h 4972578"/>
              <a:gd name="connsiteX78" fmla="*/ 2728913 w 7286624"/>
              <a:gd name="connsiteY78" fmla="*/ 1633538 h 4972578"/>
              <a:gd name="connsiteX79" fmla="*/ 2896658 w 7286624"/>
              <a:gd name="connsiteY79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267449 w 7286624"/>
              <a:gd name="connsiteY31" fmla="*/ 2509838 h 4972578"/>
              <a:gd name="connsiteX32" fmla="*/ 6024562 w 7286624"/>
              <a:gd name="connsiteY32" fmla="*/ 2933701 h 4972578"/>
              <a:gd name="connsiteX33" fmla="*/ 6148387 w 7286624"/>
              <a:gd name="connsiteY33" fmla="*/ 3119438 h 4972578"/>
              <a:gd name="connsiteX34" fmla="*/ 5691186 w 7286624"/>
              <a:gd name="connsiteY34" fmla="*/ 3248025 h 4972578"/>
              <a:gd name="connsiteX35" fmla="*/ 5543549 w 7286624"/>
              <a:gd name="connsiteY35" fmla="*/ 3452812 h 4972578"/>
              <a:gd name="connsiteX36" fmla="*/ 6796087 w 7286624"/>
              <a:gd name="connsiteY36" fmla="*/ 3481388 h 4972578"/>
              <a:gd name="connsiteX37" fmla="*/ 7096125 w 7286624"/>
              <a:gd name="connsiteY37" fmla="*/ 3414713 h 4972578"/>
              <a:gd name="connsiteX38" fmla="*/ 7286624 w 7286624"/>
              <a:gd name="connsiteY38" fmla="*/ 3519488 h 4972578"/>
              <a:gd name="connsiteX39" fmla="*/ 6615111 w 7286624"/>
              <a:gd name="connsiteY39" fmla="*/ 4267200 h 4972578"/>
              <a:gd name="connsiteX40" fmla="*/ 6448425 w 7286624"/>
              <a:gd name="connsiteY40" fmla="*/ 4124325 h 4972578"/>
              <a:gd name="connsiteX41" fmla="*/ 6406092 w 7286624"/>
              <a:gd name="connsiteY41" fmla="*/ 4253440 h 4972578"/>
              <a:gd name="connsiteX42" fmla="*/ 5195888 w 7286624"/>
              <a:gd name="connsiteY42" fmla="*/ 3705225 h 4972578"/>
              <a:gd name="connsiteX43" fmla="*/ 5110162 w 7286624"/>
              <a:gd name="connsiteY43" fmla="*/ 3924300 h 4972578"/>
              <a:gd name="connsiteX44" fmla="*/ 4886325 w 7286624"/>
              <a:gd name="connsiteY44" fmla="*/ 3976688 h 4972578"/>
              <a:gd name="connsiteX45" fmla="*/ 4300538 w 7286624"/>
              <a:gd name="connsiteY45" fmla="*/ 3619501 h 4972578"/>
              <a:gd name="connsiteX46" fmla="*/ 4495800 w 7286624"/>
              <a:gd name="connsiteY46" fmla="*/ 3190875 h 4972578"/>
              <a:gd name="connsiteX47" fmla="*/ 4024313 w 7286624"/>
              <a:gd name="connsiteY47" fmla="*/ 2905126 h 4972578"/>
              <a:gd name="connsiteX48" fmla="*/ 3238500 w 7286624"/>
              <a:gd name="connsiteY48" fmla="*/ 2500313 h 4972578"/>
              <a:gd name="connsiteX49" fmla="*/ 3267075 w 7286624"/>
              <a:gd name="connsiteY49" fmla="*/ 2314575 h 4972578"/>
              <a:gd name="connsiteX50" fmla="*/ 2447926 w 7286624"/>
              <a:gd name="connsiteY50" fmla="*/ 2119313 h 4972578"/>
              <a:gd name="connsiteX51" fmla="*/ 2362200 w 7286624"/>
              <a:gd name="connsiteY51" fmla="*/ 2586038 h 4972578"/>
              <a:gd name="connsiteX52" fmla="*/ 2043113 w 7286624"/>
              <a:gd name="connsiteY52" fmla="*/ 2481262 h 4972578"/>
              <a:gd name="connsiteX53" fmla="*/ 1819276 w 7286624"/>
              <a:gd name="connsiteY53" fmla="*/ 2952751 h 4972578"/>
              <a:gd name="connsiteX54" fmla="*/ 995363 w 7286624"/>
              <a:gd name="connsiteY54" fmla="*/ 2657475 h 4972578"/>
              <a:gd name="connsiteX55" fmla="*/ 576262 w 7286624"/>
              <a:gd name="connsiteY55" fmla="*/ 3381375 h 4972578"/>
              <a:gd name="connsiteX56" fmla="*/ 1323975 w 7286624"/>
              <a:gd name="connsiteY56" fmla="*/ 3714750 h 4972578"/>
              <a:gd name="connsiteX57" fmla="*/ 1219200 w 7286624"/>
              <a:gd name="connsiteY57" fmla="*/ 3767138 h 4972578"/>
              <a:gd name="connsiteX58" fmla="*/ 1228725 w 7286624"/>
              <a:gd name="connsiteY58" fmla="*/ 4095750 h 4972578"/>
              <a:gd name="connsiteX59" fmla="*/ 790575 w 7286624"/>
              <a:gd name="connsiteY59" fmla="*/ 4081463 h 4972578"/>
              <a:gd name="connsiteX60" fmla="*/ 852487 w 7286624"/>
              <a:gd name="connsiteY60" fmla="*/ 4176713 h 4972578"/>
              <a:gd name="connsiteX61" fmla="*/ 661988 w 7286624"/>
              <a:gd name="connsiteY61" fmla="*/ 4186237 h 4972578"/>
              <a:gd name="connsiteX62" fmla="*/ 628650 w 7286624"/>
              <a:gd name="connsiteY62" fmla="*/ 4314825 h 4972578"/>
              <a:gd name="connsiteX63" fmla="*/ 1371600 w 7286624"/>
              <a:gd name="connsiteY63" fmla="*/ 4538663 h 4972578"/>
              <a:gd name="connsiteX64" fmla="*/ 1196445 w 7286624"/>
              <a:gd name="connsiteY64" fmla="*/ 4972578 h 4972578"/>
              <a:gd name="connsiteX65" fmla="*/ 719138 w 7286624"/>
              <a:gd name="connsiteY65" fmla="*/ 4529138 h 4972578"/>
              <a:gd name="connsiteX66" fmla="*/ 304801 w 7286624"/>
              <a:gd name="connsiteY66" fmla="*/ 4433887 h 4972578"/>
              <a:gd name="connsiteX67" fmla="*/ 138113 w 7286624"/>
              <a:gd name="connsiteY67" fmla="*/ 4424362 h 4972578"/>
              <a:gd name="connsiteX68" fmla="*/ 123825 w 7286624"/>
              <a:gd name="connsiteY68" fmla="*/ 4186238 h 4972578"/>
              <a:gd name="connsiteX69" fmla="*/ 0 w 7286624"/>
              <a:gd name="connsiteY69" fmla="*/ 4124325 h 4972578"/>
              <a:gd name="connsiteX70" fmla="*/ 90488 w 7286624"/>
              <a:gd name="connsiteY70" fmla="*/ 4052888 h 4972578"/>
              <a:gd name="connsiteX71" fmla="*/ 57151 w 7286624"/>
              <a:gd name="connsiteY71" fmla="*/ 3729038 h 4972578"/>
              <a:gd name="connsiteX72" fmla="*/ 176213 w 7286624"/>
              <a:gd name="connsiteY72" fmla="*/ 3267076 h 4972578"/>
              <a:gd name="connsiteX73" fmla="*/ 857251 w 7286624"/>
              <a:gd name="connsiteY73" fmla="*/ 2409826 h 4972578"/>
              <a:gd name="connsiteX74" fmla="*/ 1081088 w 7286624"/>
              <a:gd name="connsiteY74" fmla="*/ 2481263 h 4972578"/>
              <a:gd name="connsiteX75" fmla="*/ 1181100 w 7286624"/>
              <a:gd name="connsiteY75" fmla="*/ 2219325 h 4972578"/>
              <a:gd name="connsiteX76" fmla="*/ 1709738 w 7286624"/>
              <a:gd name="connsiteY76" fmla="*/ 2357438 h 4972578"/>
              <a:gd name="connsiteX77" fmla="*/ 1924050 w 7286624"/>
              <a:gd name="connsiteY77" fmla="*/ 1757363 h 4972578"/>
              <a:gd name="connsiteX78" fmla="*/ 2462213 w 7286624"/>
              <a:gd name="connsiteY78" fmla="*/ 1814513 h 4972578"/>
              <a:gd name="connsiteX79" fmla="*/ 2728913 w 7286624"/>
              <a:gd name="connsiteY79" fmla="*/ 1633538 h 4972578"/>
              <a:gd name="connsiteX80" fmla="*/ 2896658 w 7286624"/>
              <a:gd name="connsiteY80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5919787 w 7286624"/>
              <a:gd name="connsiteY31" fmla="*/ 2943226 h 4972578"/>
              <a:gd name="connsiteX32" fmla="*/ 6024562 w 7286624"/>
              <a:gd name="connsiteY32" fmla="*/ 2933701 h 4972578"/>
              <a:gd name="connsiteX33" fmla="*/ 6148387 w 7286624"/>
              <a:gd name="connsiteY33" fmla="*/ 3119438 h 4972578"/>
              <a:gd name="connsiteX34" fmla="*/ 5691186 w 7286624"/>
              <a:gd name="connsiteY34" fmla="*/ 3248025 h 4972578"/>
              <a:gd name="connsiteX35" fmla="*/ 5543549 w 7286624"/>
              <a:gd name="connsiteY35" fmla="*/ 3452812 h 4972578"/>
              <a:gd name="connsiteX36" fmla="*/ 6796087 w 7286624"/>
              <a:gd name="connsiteY36" fmla="*/ 3481388 h 4972578"/>
              <a:gd name="connsiteX37" fmla="*/ 7096125 w 7286624"/>
              <a:gd name="connsiteY37" fmla="*/ 3414713 h 4972578"/>
              <a:gd name="connsiteX38" fmla="*/ 7286624 w 7286624"/>
              <a:gd name="connsiteY38" fmla="*/ 3519488 h 4972578"/>
              <a:gd name="connsiteX39" fmla="*/ 6615111 w 7286624"/>
              <a:gd name="connsiteY39" fmla="*/ 4267200 h 4972578"/>
              <a:gd name="connsiteX40" fmla="*/ 6448425 w 7286624"/>
              <a:gd name="connsiteY40" fmla="*/ 4124325 h 4972578"/>
              <a:gd name="connsiteX41" fmla="*/ 6406092 w 7286624"/>
              <a:gd name="connsiteY41" fmla="*/ 4253440 h 4972578"/>
              <a:gd name="connsiteX42" fmla="*/ 5195888 w 7286624"/>
              <a:gd name="connsiteY42" fmla="*/ 3705225 h 4972578"/>
              <a:gd name="connsiteX43" fmla="*/ 5110162 w 7286624"/>
              <a:gd name="connsiteY43" fmla="*/ 3924300 h 4972578"/>
              <a:gd name="connsiteX44" fmla="*/ 4886325 w 7286624"/>
              <a:gd name="connsiteY44" fmla="*/ 3976688 h 4972578"/>
              <a:gd name="connsiteX45" fmla="*/ 4300538 w 7286624"/>
              <a:gd name="connsiteY45" fmla="*/ 3619501 h 4972578"/>
              <a:gd name="connsiteX46" fmla="*/ 4495800 w 7286624"/>
              <a:gd name="connsiteY46" fmla="*/ 3190875 h 4972578"/>
              <a:gd name="connsiteX47" fmla="*/ 4024313 w 7286624"/>
              <a:gd name="connsiteY47" fmla="*/ 2905126 h 4972578"/>
              <a:gd name="connsiteX48" fmla="*/ 3238500 w 7286624"/>
              <a:gd name="connsiteY48" fmla="*/ 2500313 h 4972578"/>
              <a:gd name="connsiteX49" fmla="*/ 3267075 w 7286624"/>
              <a:gd name="connsiteY49" fmla="*/ 2314575 h 4972578"/>
              <a:gd name="connsiteX50" fmla="*/ 2447926 w 7286624"/>
              <a:gd name="connsiteY50" fmla="*/ 2119313 h 4972578"/>
              <a:gd name="connsiteX51" fmla="*/ 2362200 w 7286624"/>
              <a:gd name="connsiteY51" fmla="*/ 2586038 h 4972578"/>
              <a:gd name="connsiteX52" fmla="*/ 2043113 w 7286624"/>
              <a:gd name="connsiteY52" fmla="*/ 2481262 h 4972578"/>
              <a:gd name="connsiteX53" fmla="*/ 1819276 w 7286624"/>
              <a:gd name="connsiteY53" fmla="*/ 2952751 h 4972578"/>
              <a:gd name="connsiteX54" fmla="*/ 995363 w 7286624"/>
              <a:gd name="connsiteY54" fmla="*/ 2657475 h 4972578"/>
              <a:gd name="connsiteX55" fmla="*/ 576262 w 7286624"/>
              <a:gd name="connsiteY55" fmla="*/ 3381375 h 4972578"/>
              <a:gd name="connsiteX56" fmla="*/ 1323975 w 7286624"/>
              <a:gd name="connsiteY56" fmla="*/ 3714750 h 4972578"/>
              <a:gd name="connsiteX57" fmla="*/ 1219200 w 7286624"/>
              <a:gd name="connsiteY57" fmla="*/ 3767138 h 4972578"/>
              <a:gd name="connsiteX58" fmla="*/ 1228725 w 7286624"/>
              <a:gd name="connsiteY58" fmla="*/ 4095750 h 4972578"/>
              <a:gd name="connsiteX59" fmla="*/ 790575 w 7286624"/>
              <a:gd name="connsiteY59" fmla="*/ 4081463 h 4972578"/>
              <a:gd name="connsiteX60" fmla="*/ 852487 w 7286624"/>
              <a:gd name="connsiteY60" fmla="*/ 4176713 h 4972578"/>
              <a:gd name="connsiteX61" fmla="*/ 661988 w 7286624"/>
              <a:gd name="connsiteY61" fmla="*/ 4186237 h 4972578"/>
              <a:gd name="connsiteX62" fmla="*/ 628650 w 7286624"/>
              <a:gd name="connsiteY62" fmla="*/ 4314825 h 4972578"/>
              <a:gd name="connsiteX63" fmla="*/ 1371600 w 7286624"/>
              <a:gd name="connsiteY63" fmla="*/ 4538663 h 4972578"/>
              <a:gd name="connsiteX64" fmla="*/ 1196445 w 7286624"/>
              <a:gd name="connsiteY64" fmla="*/ 4972578 h 4972578"/>
              <a:gd name="connsiteX65" fmla="*/ 719138 w 7286624"/>
              <a:gd name="connsiteY65" fmla="*/ 4529138 h 4972578"/>
              <a:gd name="connsiteX66" fmla="*/ 304801 w 7286624"/>
              <a:gd name="connsiteY66" fmla="*/ 4433887 h 4972578"/>
              <a:gd name="connsiteX67" fmla="*/ 138113 w 7286624"/>
              <a:gd name="connsiteY67" fmla="*/ 4424362 h 4972578"/>
              <a:gd name="connsiteX68" fmla="*/ 123825 w 7286624"/>
              <a:gd name="connsiteY68" fmla="*/ 4186238 h 4972578"/>
              <a:gd name="connsiteX69" fmla="*/ 0 w 7286624"/>
              <a:gd name="connsiteY69" fmla="*/ 4124325 h 4972578"/>
              <a:gd name="connsiteX70" fmla="*/ 90488 w 7286624"/>
              <a:gd name="connsiteY70" fmla="*/ 4052888 h 4972578"/>
              <a:gd name="connsiteX71" fmla="*/ 57151 w 7286624"/>
              <a:gd name="connsiteY71" fmla="*/ 3729038 h 4972578"/>
              <a:gd name="connsiteX72" fmla="*/ 176213 w 7286624"/>
              <a:gd name="connsiteY72" fmla="*/ 3267076 h 4972578"/>
              <a:gd name="connsiteX73" fmla="*/ 857251 w 7286624"/>
              <a:gd name="connsiteY73" fmla="*/ 2409826 h 4972578"/>
              <a:gd name="connsiteX74" fmla="*/ 1081088 w 7286624"/>
              <a:gd name="connsiteY74" fmla="*/ 2481263 h 4972578"/>
              <a:gd name="connsiteX75" fmla="*/ 1181100 w 7286624"/>
              <a:gd name="connsiteY75" fmla="*/ 2219325 h 4972578"/>
              <a:gd name="connsiteX76" fmla="*/ 1709738 w 7286624"/>
              <a:gd name="connsiteY76" fmla="*/ 2357438 h 4972578"/>
              <a:gd name="connsiteX77" fmla="*/ 1924050 w 7286624"/>
              <a:gd name="connsiteY77" fmla="*/ 1757363 h 4972578"/>
              <a:gd name="connsiteX78" fmla="*/ 2462213 w 7286624"/>
              <a:gd name="connsiteY78" fmla="*/ 1814513 h 4972578"/>
              <a:gd name="connsiteX79" fmla="*/ 2728913 w 7286624"/>
              <a:gd name="connsiteY79" fmla="*/ 1633538 h 4972578"/>
              <a:gd name="connsiteX80" fmla="*/ 2896658 w 7286624"/>
              <a:gd name="connsiteY80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243637 w 7286624"/>
              <a:gd name="connsiteY31" fmla="*/ 2471738 h 4972578"/>
              <a:gd name="connsiteX32" fmla="*/ 5919787 w 7286624"/>
              <a:gd name="connsiteY32" fmla="*/ 2943226 h 4972578"/>
              <a:gd name="connsiteX33" fmla="*/ 6024562 w 7286624"/>
              <a:gd name="connsiteY33" fmla="*/ 2933701 h 4972578"/>
              <a:gd name="connsiteX34" fmla="*/ 6148387 w 7286624"/>
              <a:gd name="connsiteY34" fmla="*/ 3119438 h 4972578"/>
              <a:gd name="connsiteX35" fmla="*/ 5691186 w 7286624"/>
              <a:gd name="connsiteY35" fmla="*/ 3248025 h 4972578"/>
              <a:gd name="connsiteX36" fmla="*/ 5543549 w 7286624"/>
              <a:gd name="connsiteY36" fmla="*/ 3452812 h 4972578"/>
              <a:gd name="connsiteX37" fmla="*/ 6796087 w 7286624"/>
              <a:gd name="connsiteY37" fmla="*/ 3481388 h 4972578"/>
              <a:gd name="connsiteX38" fmla="*/ 7096125 w 7286624"/>
              <a:gd name="connsiteY38" fmla="*/ 3414713 h 4972578"/>
              <a:gd name="connsiteX39" fmla="*/ 7286624 w 7286624"/>
              <a:gd name="connsiteY39" fmla="*/ 3519488 h 4972578"/>
              <a:gd name="connsiteX40" fmla="*/ 6615111 w 7286624"/>
              <a:gd name="connsiteY40" fmla="*/ 4267200 h 4972578"/>
              <a:gd name="connsiteX41" fmla="*/ 6448425 w 7286624"/>
              <a:gd name="connsiteY41" fmla="*/ 4124325 h 4972578"/>
              <a:gd name="connsiteX42" fmla="*/ 6406092 w 7286624"/>
              <a:gd name="connsiteY42" fmla="*/ 4253440 h 4972578"/>
              <a:gd name="connsiteX43" fmla="*/ 5195888 w 7286624"/>
              <a:gd name="connsiteY43" fmla="*/ 3705225 h 4972578"/>
              <a:gd name="connsiteX44" fmla="*/ 5110162 w 7286624"/>
              <a:gd name="connsiteY44" fmla="*/ 3924300 h 4972578"/>
              <a:gd name="connsiteX45" fmla="*/ 4886325 w 7286624"/>
              <a:gd name="connsiteY45" fmla="*/ 3976688 h 4972578"/>
              <a:gd name="connsiteX46" fmla="*/ 4300538 w 7286624"/>
              <a:gd name="connsiteY46" fmla="*/ 3619501 h 4972578"/>
              <a:gd name="connsiteX47" fmla="*/ 4495800 w 7286624"/>
              <a:gd name="connsiteY47" fmla="*/ 3190875 h 4972578"/>
              <a:gd name="connsiteX48" fmla="*/ 4024313 w 7286624"/>
              <a:gd name="connsiteY48" fmla="*/ 2905126 h 4972578"/>
              <a:gd name="connsiteX49" fmla="*/ 3238500 w 7286624"/>
              <a:gd name="connsiteY49" fmla="*/ 2500313 h 4972578"/>
              <a:gd name="connsiteX50" fmla="*/ 3267075 w 7286624"/>
              <a:gd name="connsiteY50" fmla="*/ 2314575 h 4972578"/>
              <a:gd name="connsiteX51" fmla="*/ 2447926 w 7286624"/>
              <a:gd name="connsiteY51" fmla="*/ 2119313 h 4972578"/>
              <a:gd name="connsiteX52" fmla="*/ 2362200 w 7286624"/>
              <a:gd name="connsiteY52" fmla="*/ 2586038 h 4972578"/>
              <a:gd name="connsiteX53" fmla="*/ 2043113 w 7286624"/>
              <a:gd name="connsiteY53" fmla="*/ 2481262 h 4972578"/>
              <a:gd name="connsiteX54" fmla="*/ 1819276 w 7286624"/>
              <a:gd name="connsiteY54" fmla="*/ 2952751 h 4972578"/>
              <a:gd name="connsiteX55" fmla="*/ 995363 w 7286624"/>
              <a:gd name="connsiteY55" fmla="*/ 2657475 h 4972578"/>
              <a:gd name="connsiteX56" fmla="*/ 576262 w 7286624"/>
              <a:gd name="connsiteY56" fmla="*/ 3381375 h 4972578"/>
              <a:gd name="connsiteX57" fmla="*/ 1323975 w 7286624"/>
              <a:gd name="connsiteY57" fmla="*/ 3714750 h 4972578"/>
              <a:gd name="connsiteX58" fmla="*/ 1219200 w 7286624"/>
              <a:gd name="connsiteY58" fmla="*/ 3767138 h 4972578"/>
              <a:gd name="connsiteX59" fmla="*/ 1228725 w 7286624"/>
              <a:gd name="connsiteY59" fmla="*/ 4095750 h 4972578"/>
              <a:gd name="connsiteX60" fmla="*/ 790575 w 7286624"/>
              <a:gd name="connsiteY60" fmla="*/ 4081463 h 4972578"/>
              <a:gd name="connsiteX61" fmla="*/ 852487 w 7286624"/>
              <a:gd name="connsiteY61" fmla="*/ 4176713 h 4972578"/>
              <a:gd name="connsiteX62" fmla="*/ 661988 w 7286624"/>
              <a:gd name="connsiteY62" fmla="*/ 4186237 h 4972578"/>
              <a:gd name="connsiteX63" fmla="*/ 628650 w 7286624"/>
              <a:gd name="connsiteY63" fmla="*/ 4314825 h 4972578"/>
              <a:gd name="connsiteX64" fmla="*/ 1371600 w 7286624"/>
              <a:gd name="connsiteY64" fmla="*/ 4538663 h 4972578"/>
              <a:gd name="connsiteX65" fmla="*/ 1196445 w 7286624"/>
              <a:gd name="connsiteY65" fmla="*/ 4972578 h 4972578"/>
              <a:gd name="connsiteX66" fmla="*/ 719138 w 7286624"/>
              <a:gd name="connsiteY66" fmla="*/ 4529138 h 4972578"/>
              <a:gd name="connsiteX67" fmla="*/ 304801 w 7286624"/>
              <a:gd name="connsiteY67" fmla="*/ 4433887 h 4972578"/>
              <a:gd name="connsiteX68" fmla="*/ 138113 w 7286624"/>
              <a:gd name="connsiteY68" fmla="*/ 4424362 h 4972578"/>
              <a:gd name="connsiteX69" fmla="*/ 123825 w 7286624"/>
              <a:gd name="connsiteY69" fmla="*/ 4186238 h 4972578"/>
              <a:gd name="connsiteX70" fmla="*/ 0 w 7286624"/>
              <a:gd name="connsiteY70" fmla="*/ 4124325 h 4972578"/>
              <a:gd name="connsiteX71" fmla="*/ 90488 w 7286624"/>
              <a:gd name="connsiteY71" fmla="*/ 4052888 h 4972578"/>
              <a:gd name="connsiteX72" fmla="*/ 57151 w 7286624"/>
              <a:gd name="connsiteY72" fmla="*/ 3729038 h 4972578"/>
              <a:gd name="connsiteX73" fmla="*/ 176213 w 7286624"/>
              <a:gd name="connsiteY73" fmla="*/ 3267076 h 4972578"/>
              <a:gd name="connsiteX74" fmla="*/ 857251 w 7286624"/>
              <a:gd name="connsiteY74" fmla="*/ 2409826 h 4972578"/>
              <a:gd name="connsiteX75" fmla="*/ 1081088 w 7286624"/>
              <a:gd name="connsiteY75" fmla="*/ 2481263 h 4972578"/>
              <a:gd name="connsiteX76" fmla="*/ 1181100 w 7286624"/>
              <a:gd name="connsiteY76" fmla="*/ 2219325 h 4972578"/>
              <a:gd name="connsiteX77" fmla="*/ 1709738 w 7286624"/>
              <a:gd name="connsiteY77" fmla="*/ 2357438 h 4972578"/>
              <a:gd name="connsiteX78" fmla="*/ 1924050 w 7286624"/>
              <a:gd name="connsiteY78" fmla="*/ 1757363 h 4972578"/>
              <a:gd name="connsiteX79" fmla="*/ 2462213 w 7286624"/>
              <a:gd name="connsiteY79" fmla="*/ 1814513 h 4972578"/>
              <a:gd name="connsiteX80" fmla="*/ 2728913 w 7286624"/>
              <a:gd name="connsiteY80" fmla="*/ 1633538 h 4972578"/>
              <a:gd name="connsiteX81" fmla="*/ 2896658 w 7286624"/>
              <a:gd name="connsiteY81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100762 w 7286624"/>
              <a:gd name="connsiteY31" fmla="*/ 2595563 h 4972578"/>
              <a:gd name="connsiteX32" fmla="*/ 5919787 w 7286624"/>
              <a:gd name="connsiteY32" fmla="*/ 2943226 h 4972578"/>
              <a:gd name="connsiteX33" fmla="*/ 6024562 w 7286624"/>
              <a:gd name="connsiteY33" fmla="*/ 2933701 h 4972578"/>
              <a:gd name="connsiteX34" fmla="*/ 6148387 w 7286624"/>
              <a:gd name="connsiteY34" fmla="*/ 3119438 h 4972578"/>
              <a:gd name="connsiteX35" fmla="*/ 5691186 w 7286624"/>
              <a:gd name="connsiteY35" fmla="*/ 3248025 h 4972578"/>
              <a:gd name="connsiteX36" fmla="*/ 5543549 w 7286624"/>
              <a:gd name="connsiteY36" fmla="*/ 3452812 h 4972578"/>
              <a:gd name="connsiteX37" fmla="*/ 6796087 w 7286624"/>
              <a:gd name="connsiteY37" fmla="*/ 3481388 h 4972578"/>
              <a:gd name="connsiteX38" fmla="*/ 7096125 w 7286624"/>
              <a:gd name="connsiteY38" fmla="*/ 3414713 h 4972578"/>
              <a:gd name="connsiteX39" fmla="*/ 7286624 w 7286624"/>
              <a:gd name="connsiteY39" fmla="*/ 3519488 h 4972578"/>
              <a:gd name="connsiteX40" fmla="*/ 6615111 w 7286624"/>
              <a:gd name="connsiteY40" fmla="*/ 4267200 h 4972578"/>
              <a:gd name="connsiteX41" fmla="*/ 6448425 w 7286624"/>
              <a:gd name="connsiteY41" fmla="*/ 4124325 h 4972578"/>
              <a:gd name="connsiteX42" fmla="*/ 6406092 w 7286624"/>
              <a:gd name="connsiteY42" fmla="*/ 4253440 h 4972578"/>
              <a:gd name="connsiteX43" fmla="*/ 5195888 w 7286624"/>
              <a:gd name="connsiteY43" fmla="*/ 3705225 h 4972578"/>
              <a:gd name="connsiteX44" fmla="*/ 5110162 w 7286624"/>
              <a:gd name="connsiteY44" fmla="*/ 3924300 h 4972578"/>
              <a:gd name="connsiteX45" fmla="*/ 4886325 w 7286624"/>
              <a:gd name="connsiteY45" fmla="*/ 3976688 h 4972578"/>
              <a:gd name="connsiteX46" fmla="*/ 4300538 w 7286624"/>
              <a:gd name="connsiteY46" fmla="*/ 3619501 h 4972578"/>
              <a:gd name="connsiteX47" fmla="*/ 4495800 w 7286624"/>
              <a:gd name="connsiteY47" fmla="*/ 3190875 h 4972578"/>
              <a:gd name="connsiteX48" fmla="*/ 4024313 w 7286624"/>
              <a:gd name="connsiteY48" fmla="*/ 2905126 h 4972578"/>
              <a:gd name="connsiteX49" fmla="*/ 3238500 w 7286624"/>
              <a:gd name="connsiteY49" fmla="*/ 2500313 h 4972578"/>
              <a:gd name="connsiteX50" fmla="*/ 3267075 w 7286624"/>
              <a:gd name="connsiteY50" fmla="*/ 2314575 h 4972578"/>
              <a:gd name="connsiteX51" fmla="*/ 2447926 w 7286624"/>
              <a:gd name="connsiteY51" fmla="*/ 2119313 h 4972578"/>
              <a:gd name="connsiteX52" fmla="*/ 2362200 w 7286624"/>
              <a:gd name="connsiteY52" fmla="*/ 2586038 h 4972578"/>
              <a:gd name="connsiteX53" fmla="*/ 2043113 w 7286624"/>
              <a:gd name="connsiteY53" fmla="*/ 2481262 h 4972578"/>
              <a:gd name="connsiteX54" fmla="*/ 1819276 w 7286624"/>
              <a:gd name="connsiteY54" fmla="*/ 2952751 h 4972578"/>
              <a:gd name="connsiteX55" fmla="*/ 995363 w 7286624"/>
              <a:gd name="connsiteY55" fmla="*/ 2657475 h 4972578"/>
              <a:gd name="connsiteX56" fmla="*/ 576262 w 7286624"/>
              <a:gd name="connsiteY56" fmla="*/ 3381375 h 4972578"/>
              <a:gd name="connsiteX57" fmla="*/ 1323975 w 7286624"/>
              <a:gd name="connsiteY57" fmla="*/ 3714750 h 4972578"/>
              <a:gd name="connsiteX58" fmla="*/ 1219200 w 7286624"/>
              <a:gd name="connsiteY58" fmla="*/ 3767138 h 4972578"/>
              <a:gd name="connsiteX59" fmla="*/ 1228725 w 7286624"/>
              <a:gd name="connsiteY59" fmla="*/ 4095750 h 4972578"/>
              <a:gd name="connsiteX60" fmla="*/ 790575 w 7286624"/>
              <a:gd name="connsiteY60" fmla="*/ 4081463 h 4972578"/>
              <a:gd name="connsiteX61" fmla="*/ 852487 w 7286624"/>
              <a:gd name="connsiteY61" fmla="*/ 4176713 h 4972578"/>
              <a:gd name="connsiteX62" fmla="*/ 661988 w 7286624"/>
              <a:gd name="connsiteY62" fmla="*/ 4186237 h 4972578"/>
              <a:gd name="connsiteX63" fmla="*/ 628650 w 7286624"/>
              <a:gd name="connsiteY63" fmla="*/ 4314825 h 4972578"/>
              <a:gd name="connsiteX64" fmla="*/ 1371600 w 7286624"/>
              <a:gd name="connsiteY64" fmla="*/ 4538663 h 4972578"/>
              <a:gd name="connsiteX65" fmla="*/ 1196445 w 7286624"/>
              <a:gd name="connsiteY65" fmla="*/ 4972578 h 4972578"/>
              <a:gd name="connsiteX66" fmla="*/ 719138 w 7286624"/>
              <a:gd name="connsiteY66" fmla="*/ 4529138 h 4972578"/>
              <a:gd name="connsiteX67" fmla="*/ 304801 w 7286624"/>
              <a:gd name="connsiteY67" fmla="*/ 4433887 h 4972578"/>
              <a:gd name="connsiteX68" fmla="*/ 138113 w 7286624"/>
              <a:gd name="connsiteY68" fmla="*/ 4424362 h 4972578"/>
              <a:gd name="connsiteX69" fmla="*/ 123825 w 7286624"/>
              <a:gd name="connsiteY69" fmla="*/ 4186238 h 4972578"/>
              <a:gd name="connsiteX70" fmla="*/ 0 w 7286624"/>
              <a:gd name="connsiteY70" fmla="*/ 4124325 h 4972578"/>
              <a:gd name="connsiteX71" fmla="*/ 90488 w 7286624"/>
              <a:gd name="connsiteY71" fmla="*/ 4052888 h 4972578"/>
              <a:gd name="connsiteX72" fmla="*/ 57151 w 7286624"/>
              <a:gd name="connsiteY72" fmla="*/ 3729038 h 4972578"/>
              <a:gd name="connsiteX73" fmla="*/ 176213 w 7286624"/>
              <a:gd name="connsiteY73" fmla="*/ 3267076 h 4972578"/>
              <a:gd name="connsiteX74" fmla="*/ 857251 w 7286624"/>
              <a:gd name="connsiteY74" fmla="*/ 2409826 h 4972578"/>
              <a:gd name="connsiteX75" fmla="*/ 1081088 w 7286624"/>
              <a:gd name="connsiteY75" fmla="*/ 2481263 h 4972578"/>
              <a:gd name="connsiteX76" fmla="*/ 1181100 w 7286624"/>
              <a:gd name="connsiteY76" fmla="*/ 2219325 h 4972578"/>
              <a:gd name="connsiteX77" fmla="*/ 1709738 w 7286624"/>
              <a:gd name="connsiteY77" fmla="*/ 2357438 h 4972578"/>
              <a:gd name="connsiteX78" fmla="*/ 1924050 w 7286624"/>
              <a:gd name="connsiteY78" fmla="*/ 1757363 h 4972578"/>
              <a:gd name="connsiteX79" fmla="*/ 2462213 w 7286624"/>
              <a:gd name="connsiteY79" fmla="*/ 1814513 h 4972578"/>
              <a:gd name="connsiteX80" fmla="*/ 2728913 w 7286624"/>
              <a:gd name="connsiteY80" fmla="*/ 1633538 h 4972578"/>
              <a:gd name="connsiteX81" fmla="*/ 2896658 w 7286624"/>
              <a:gd name="connsiteY81" fmla="*/ 1480607 h 4972578"/>
              <a:gd name="connsiteX0" fmla="*/ 2896658 w 7286624"/>
              <a:gd name="connsiteY0" fmla="*/ 1480607 h 4972578"/>
              <a:gd name="connsiteX1" fmla="*/ 2981325 w 7286624"/>
              <a:gd name="connsiteY1" fmla="*/ 1071563 h 4972578"/>
              <a:gd name="connsiteX2" fmla="*/ 3143251 w 7286624"/>
              <a:gd name="connsiteY2" fmla="*/ 1066801 h 4972578"/>
              <a:gd name="connsiteX3" fmla="*/ 3405187 w 7286624"/>
              <a:gd name="connsiteY3" fmla="*/ 757238 h 4972578"/>
              <a:gd name="connsiteX4" fmla="*/ 3367088 w 7286624"/>
              <a:gd name="connsiteY4" fmla="*/ 657225 h 4972578"/>
              <a:gd name="connsiteX5" fmla="*/ 3495676 w 7286624"/>
              <a:gd name="connsiteY5" fmla="*/ 533400 h 4972578"/>
              <a:gd name="connsiteX6" fmla="*/ 3624263 w 7286624"/>
              <a:gd name="connsiteY6" fmla="*/ 600075 h 4972578"/>
              <a:gd name="connsiteX7" fmla="*/ 3686176 w 7286624"/>
              <a:gd name="connsiteY7" fmla="*/ 533400 h 4972578"/>
              <a:gd name="connsiteX8" fmla="*/ 3771900 w 7286624"/>
              <a:gd name="connsiteY8" fmla="*/ 481013 h 4972578"/>
              <a:gd name="connsiteX9" fmla="*/ 3967162 w 7286624"/>
              <a:gd name="connsiteY9" fmla="*/ 504826 h 4972578"/>
              <a:gd name="connsiteX10" fmla="*/ 5062538 w 7286624"/>
              <a:gd name="connsiteY10" fmla="*/ 0 h 4972578"/>
              <a:gd name="connsiteX11" fmla="*/ 5148263 w 7286624"/>
              <a:gd name="connsiteY11" fmla="*/ 271462 h 4972578"/>
              <a:gd name="connsiteX12" fmla="*/ 5472112 w 7286624"/>
              <a:gd name="connsiteY12" fmla="*/ 180975 h 4972578"/>
              <a:gd name="connsiteX13" fmla="*/ 5591176 w 7286624"/>
              <a:gd name="connsiteY13" fmla="*/ 390525 h 4972578"/>
              <a:gd name="connsiteX14" fmla="*/ 5815013 w 7286624"/>
              <a:gd name="connsiteY14" fmla="*/ 280988 h 4972578"/>
              <a:gd name="connsiteX15" fmla="*/ 5867400 w 7286624"/>
              <a:gd name="connsiteY15" fmla="*/ 571499 h 4972578"/>
              <a:gd name="connsiteX16" fmla="*/ 5729287 w 7286624"/>
              <a:gd name="connsiteY16" fmla="*/ 985837 h 4972578"/>
              <a:gd name="connsiteX17" fmla="*/ 4881563 w 7286624"/>
              <a:gd name="connsiteY17" fmla="*/ 947737 h 4972578"/>
              <a:gd name="connsiteX18" fmla="*/ 4767262 w 7286624"/>
              <a:gd name="connsiteY18" fmla="*/ 1090611 h 4972578"/>
              <a:gd name="connsiteX19" fmla="*/ 4719637 w 7286624"/>
              <a:gd name="connsiteY19" fmla="*/ 1166812 h 4972578"/>
              <a:gd name="connsiteX20" fmla="*/ 4238626 w 7286624"/>
              <a:gd name="connsiteY20" fmla="*/ 1228724 h 4972578"/>
              <a:gd name="connsiteX21" fmla="*/ 4248150 w 7286624"/>
              <a:gd name="connsiteY21" fmla="*/ 1400175 h 4972578"/>
              <a:gd name="connsiteX22" fmla="*/ 4062412 w 7286624"/>
              <a:gd name="connsiteY22" fmla="*/ 1338261 h 4972578"/>
              <a:gd name="connsiteX23" fmla="*/ 3781425 w 7286624"/>
              <a:gd name="connsiteY23" fmla="*/ 1438274 h 4972578"/>
              <a:gd name="connsiteX24" fmla="*/ 3719513 w 7286624"/>
              <a:gd name="connsiteY24" fmla="*/ 1562100 h 4972578"/>
              <a:gd name="connsiteX25" fmla="*/ 4505325 w 7286624"/>
              <a:gd name="connsiteY25" fmla="*/ 1843087 h 4972578"/>
              <a:gd name="connsiteX26" fmla="*/ 4619625 w 7286624"/>
              <a:gd name="connsiteY26" fmla="*/ 1914524 h 4972578"/>
              <a:gd name="connsiteX27" fmla="*/ 5401205 w 7286624"/>
              <a:gd name="connsiteY27" fmla="*/ 2509307 h 4972578"/>
              <a:gd name="connsiteX28" fmla="*/ 5767387 w 7286624"/>
              <a:gd name="connsiteY28" fmla="*/ 1847849 h 4972578"/>
              <a:gd name="connsiteX29" fmla="*/ 5948363 w 7286624"/>
              <a:gd name="connsiteY29" fmla="*/ 1862136 h 4972578"/>
              <a:gd name="connsiteX30" fmla="*/ 6477000 w 7286624"/>
              <a:gd name="connsiteY30" fmla="*/ 2109787 h 4972578"/>
              <a:gd name="connsiteX31" fmla="*/ 6324599 w 7286624"/>
              <a:gd name="connsiteY31" fmla="*/ 2319338 h 4972578"/>
              <a:gd name="connsiteX32" fmla="*/ 6100762 w 7286624"/>
              <a:gd name="connsiteY32" fmla="*/ 2595563 h 4972578"/>
              <a:gd name="connsiteX33" fmla="*/ 5919787 w 7286624"/>
              <a:gd name="connsiteY33" fmla="*/ 2943226 h 4972578"/>
              <a:gd name="connsiteX34" fmla="*/ 6024562 w 7286624"/>
              <a:gd name="connsiteY34" fmla="*/ 2933701 h 4972578"/>
              <a:gd name="connsiteX35" fmla="*/ 6148387 w 7286624"/>
              <a:gd name="connsiteY35" fmla="*/ 3119438 h 4972578"/>
              <a:gd name="connsiteX36" fmla="*/ 5691186 w 7286624"/>
              <a:gd name="connsiteY36" fmla="*/ 3248025 h 4972578"/>
              <a:gd name="connsiteX37" fmla="*/ 5543549 w 7286624"/>
              <a:gd name="connsiteY37" fmla="*/ 3452812 h 4972578"/>
              <a:gd name="connsiteX38" fmla="*/ 6796087 w 7286624"/>
              <a:gd name="connsiteY38" fmla="*/ 3481388 h 4972578"/>
              <a:gd name="connsiteX39" fmla="*/ 7096125 w 7286624"/>
              <a:gd name="connsiteY39" fmla="*/ 3414713 h 4972578"/>
              <a:gd name="connsiteX40" fmla="*/ 7286624 w 7286624"/>
              <a:gd name="connsiteY40" fmla="*/ 3519488 h 4972578"/>
              <a:gd name="connsiteX41" fmla="*/ 6615111 w 7286624"/>
              <a:gd name="connsiteY41" fmla="*/ 4267200 h 4972578"/>
              <a:gd name="connsiteX42" fmla="*/ 6448425 w 7286624"/>
              <a:gd name="connsiteY42" fmla="*/ 4124325 h 4972578"/>
              <a:gd name="connsiteX43" fmla="*/ 6406092 w 7286624"/>
              <a:gd name="connsiteY43" fmla="*/ 4253440 h 4972578"/>
              <a:gd name="connsiteX44" fmla="*/ 5195888 w 7286624"/>
              <a:gd name="connsiteY44" fmla="*/ 3705225 h 4972578"/>
              <a:gd name="connsiteX45" fmla="*/ 5110162 w 7286624"/>
              <a:gd name="connsiteY45" fmla="*/ 3924300 h 4972578"/>
              <a:gd name="connsiteX46" fmla="*/ 4886325 w 7286624"/>
              <a:gd name="connsiteY46" fmla="*/ 3976688 h 4972578"/>
              <a:gd name="connsiteX47" fmla="*/ 4300538 w 7286624"/>
              <a:gd name="connsiteY47" fmla="*/ 3619501 h 4972578"/>
              <a:gd name="connsiteX48" fmla="*/ 4495800 w 7286624"/>
              <a:gd name="connsiteY48" fmla="*/ 3190875 h 4972578"/>
              <a:gd name="connsiteX49" fmla="*/ 4024313 w 7286624"/>
              <a:gd name="connsiteY49" fmla="*/ 2905126 h 4972578"/>
              <a:gd name="connsiteX50" fmla="*/ 3238500 w 7286624"/>
              <a:gd name="connsiteY50" fmla="*/ 2500313 h 4972578"/>
              <a:gd name="connsiteX51" fmla="*/ 3267075 w 7286624"/>
              <a:gd name="connsiteY51" fmla="*/ 2314575 h 4972578"/>
              <a:gd name="connsiteX52" fmla="*/ 2447926 w 7286624"/>
              <a:gd name="connsiteY52" fmla="*/ 2119313 h 4972578"/>
              <a:gd name="connsiteX53" fmla="*/ 2362200 w 7286624"/>
              <a:gd name="connsiteY53" fmla="*/ 2586038 h 4972578"/>
              <a:gd name="connsiteX54" fmla="*/ 2043113 w 7286624"/>
              <a:gd name="connsiteY54" fmla="*/ 2481262 h 4972578"/>
              <a:gd name="connsiteX55" fmla="*/ 1819276 w 7286624"/>
              <a:gd name="connsiteY55" fmla="*/ 2952751 h 4972578"/>
              <a:gd name="connsiteX56" fmla="*/ 995363 w 7286624"/>
              <a:gd name="connsiteY56" fmla="*/ 2657475 h 4972578"/>
              <a:gd name="connsiteX57" fmla="*/ 576262 w 7286624"/>
              <a:gd name="connsiteY57" fmla="*/ 3381375 h 4972578"/>
              <a:gd name="connsiteX58" fmla="*/ 1323975 w 7286624"/>
              <a:gd name="connsiteY58" fmla="*/ 3714750 h 4972578"/>
              <a:gd name="connsiteX59" fmla="*/ 1219200 w 7286624"/>
              <a:gd name="connsiteY59" fmla="*/ 3767138 h 4972578"/>
              <a:gd name="connsiteX60" fmla="*/ 1228725 w 7286624"/>
              <a:gd name="connsiteY60" fmla="*/ 4095750 h 4972578"/>
              <a:gd name="connsiteX61" fmla="*/ 790575 w 7286624"/>
              <a:gd name="connsiteY61" fmla="*/ 4081463 h 4972578"/>
              <a:gd name="connsiteX62" fmla="*/ 852487 w 7286624"/>
              <a:gd name="connsiteY62" fmla="*/ 4176713 h 4972578"/>
              <a:gd name="connsiteX63" fmla="*/ 661988 w 7286624"/>
              <a:gd name="connsiteY63" fmla="*/ 4186237 h 4972578"/>
              <a:gd name="connsiteX64" fmla="*/ 628650 w 7286624"/>
              <a:gd name="connsiteY64" fmla="*/ 4314825 h 4972578"/>
              <a:gd name="connsiteX65" fmla="*/ 1371600 w 7286624"/>
              <a:gd name="connsiteY65" fmla="*/ 4538663 h 4972578"/>
              <a:gd name="connsiteX66" fmla="*/ 1196445 w 7286624"/>
              <a:gd name="connsiteY66" fmla="*/ 4972578 h 4972578"/>
              <a:gd name="connsiteX67" fmla="*/ 719138 w 7286624"/>
              <a:gd name="connsiteY67" fmla="*/ 4529138 h 4972578"/>
              <a:gd name="connsiteX68" fmla="*/ 304801 w 7286624"/>
              <a:gd name="connsiteY68" fmla="*/ 4433887 h 4972578"/>
              <a:gd name="connsiteX69" fmla="*/ 138113 w 7286624"/>
              <a:gd name="connsiteY69" fmla="*/ 4424362 h 4972578"/>
              <a:gd name="connsiteX70" fmla="*/ 123825 w 7286624"/>
              <a:gd name="connsiteY70" fmla="*/ 4186238 h 4972578"/>
              <a:gd name="connsiteX71" fmla="*/ 0 w 7286624"/>
              <a:gd name="connsiteY71" fmla="*/ 4124325 h 4972578"/>
              <a:gd name="connsiteX72" fmla="*/ 90488 w 7286624"/>
              <a:gd name="connsiteY72" fmla="*/ 4052888 h 4972578"/>
              <a:gd name="connsiteX73" fmla="*/ 57151 w 7286624"/>
              <a:gd name="connsiteY73" fmla="*/ 3729038 h 4972578"/>
              <a:gd name="connsiteX74" fmla="*/ 176213 w 7286624"/>
              <a:gd name="connsiteY74" fmla="*/ 3267076 h 4972578"/>
              <a:gd name="connsiteX75" fmla="*/ 857251 w 7286624"/>
              <a:gd name="connsiteY75" fmla="*/ 2409826 h 4972578"/>
              <a:gd name="connsiteX76" fmla="*/ 1081088 w 7286624"/>
              <a:gd name="connsiteY76" fmla="*/ 2481263 h 4972578"/>
              <a:gd name="connsiteX77" fmla="*/ 1181100 w 7286624"/>
              <a:gd name="connsiteY77" fmla="*/ 2219325 h 4972578"/>
              <a:gd name="connsiteX78" fmla="*/ 1709738 w 7286624"/>
              <a:gd name="connsiteY78" fmla="*/ 2357438 h 4972578"/>
              <a:gd name="connsiteX79" fmla="*/ 1924050 w 7286624"/>
              <a:gd name="connsiteY79" fmla="*/ 1757363 h 4972578"/>
              <a:gd name="connsiteX80" fmla="*/ 2462213 w 7286624"/>
              <a:gd name="connsiteY80" fmla="*/ 1814513 h 4972578"/>
              <a:gd name="connsiteX81" fmla="*/ 2728913 w 7286624"/>
              <a:gd name="connsiteY81" fmla="*/ 1633538 h 4972578"/>
              <a:gd name="connsiteX82" fmla="*/ 2896658 w 7286624"/>
              <a:gd name="connsiteY82" fmla="*/ 1480607 h 4972578"/>
              <a:gd name="connsiteX0" fmla="*/ 2896658 w 7667624"/>
              <a:gd name="connsiteY0" fmla="*/ 1480607 h 4972578"/>
              <a:gd name="connsiteX1" fmla="*/ 2981325 w 7667624"/>
              <a:gd name="connsiteY1" fmla="*/ 1071563 h 4972578"/>
              <a:gd name="connsiteX2" fmla="*/ 3143251 w 7667624"/>
              <a:gd name="connsiteY2" fmla="*/ 1066801 h 4972578"/>
              <a:gd name="connsiteX3" fmla="*/ 3405187 w 7667624"/>
              <a:gd name="connsiteY3" fmla="*/ 757238 h 4972578"/>
              <a:gd name="connsiteX4" fmla="*/ 3367088 w 7667624"/>
              <a:gd name="connsiteY4" fmla="*/ 657225 h 4972578"/>
              <a:gd name="connsiteX5" fmla="*/ 3495676 w 7667624"/>
              <a:gd name="connsiteY5" fmla="*/ 533400 h 4972578"/>
              <a:gd name="connsiteX6" fmla="*/ 3624263 w 7667624"/>
              <a:gd name="connsiteY6" fmla="*/ 600075 h 4972578"/>
              <a:gd name="connsiteX7" fmla="*/ 3686176 w 7667624"/>
              <a:gd name="connsiteY7" fmla="*/ 533400 h 4972578"/>
              <a:gd name="connsiteX8" fmla="*/ 3771900 w 7667624"/>
              <a:gd name="connsiteY8" fmla="*/ 481013 h 4972578"/>
              <a:gd name="connsiteX9" fmla="*/ 3967162 w 7667624"/>
              <a:gd name="connsiteY9" fmla="*/ 504826 h 4972578"/>
              <a:gd name="connsiteX10" fmla="*/ 5062538 w 7667624"/>
              <a:gd name="connsiteY10" fmla="*/ 0 h 4972578"/>
              <a:gd name="connsiteX11" fmla="*/ 5148263 w 7667624"/>
              <a:gd name="connsiteY11" fmla="*/ 271462 h 4972578"/>
              <a:gd name="connsiteX12" fmla="*/ 5472112 w 7667624"/>
              <a:gd name="connsiteY12" fmla="*/ 180975 h 4972578"/>
              <a:gd name="connsiteX13" fmla="*/ 5591176 w 7667624"/>
              <a:gd name="connsiteY13" fmla="*/ 390525 h 4972578"/>
              <a:gd name="connsiteX14" fmla="*/ 5815013 w 7667624"/>
              <a:gd name="connsiteY14" fmla="*/ 280988 h 4972578"/>
              <a:gd name="connsiteX15" fmla="*/ 5867400 w 7667624"/>
              <a:gd name="connsiteY15" fmla="*/ 571499 h 4972578"/>
              <a:gd name="connsiteX16" fmla="*/ 5729287 w 7667624"/>
              <a:gd name="connsiteY16" fmla="*/ 985837 h 4972578"/>
              <a:gd name="connsiteX17" fmla="*/ 4881563 w 7667624"/>
              <a:gd name="connsiteY17" fmla="*/ 947737 h 4972578"/>
              <a:gd name="connsiteX18" fmla="*/ 4767262 w 7667624"/>
              <a:gd name="connsiteY18" fmla="*/ 1090611 h 4972578"/>
              <a:gd name="connsiteX19" fmla="*/ 4719637 w 7667624"/>
              <a:gd name="connsiteY19" fmla="*/ 1166812 h 4972578"/>
              <a:gd name="connsiteX20" fmla="*/ 4238626 w 7667624"/>
              <a:gd name="connsiteY20" fmla="*/ 1228724 h 4972578"/>
              <a:gd name="connsiteX21" fmla="*/ 4248150 w 7667624"/>
              <a:gd name="connsiteY21" fmla="*/ 1400175 h 4972578"/>
              <a:gd name="connsiteX22" fmla="*/ 4062412 w 7667624"/>
              <a:gd name="connsiteY22" fmla="*/ 1338261 h 4972578"/>
              <a:gd name="connsiteX23" fmla="*/ 3781425 w 7667624"/>
              <a:gd name="connsiteY23" fmla="*/ 1438274 h 4972578"/>
              <a:gd name="connsiteX24" fmla="*/ 3719513 w 7667624"/>
              <a:gd name="connsiteY24" fmla="*/ 1562100 h 4972578"/>
              <a:gd name="connsiteX25" fmla="*/ 4505325 w 7667624"/>
              <a:gd name="connsiteY25" fmla="*/ 1843087 h 4972578"/>
              <a:gd name="connsiteX26" fmla="*/ 4619625 w 7667624"/>
              <a:gd name="connsiteY26" fmla="*/ 1914524 h 4972578"/>
              <a:gd name="connsiteX27" fmla="*/ 5401205 w 7667624"/>
              <a:gd name="connsiteY27" fmla="*/ 2509307 h 4972578"/>
              <a:gd name="connsiteX28" fmla="*/ 5767387 w 7667624"/>
              <a:gd name="connsiteY28" fmla="*/ 1847849 h 4972578"/>
              <a:gd name="connsiteX29" fmla="*/ 5948363 w 7667624"/>
              <a:gd name="connsiteY29" fmla="*/ 1862136 h 4972578"/>
              <a:gd name="connsiteX30" fmla="*/ 6477000 w 7667624"/>
              <a:gd name="connsiteY30" fmla="*/ 2109787 h 4972578"/>
              <a:gd name="connsiteX31" fmla="*/ 7667624 w 7667624"/>
              <a:gd name="connsiteY31" fmla="*/ 1971676 h 4972578"/>
              <a:gd name="connsiteX32" fmla="*/ 6100762 w 7667624"/>
              <a:gd name="connsiteY32" fmla="*/ 2595563 h 4972578"/>
              <a:gd name="connsiteX33" fmla="*/ 5919787 w 7667624"/>
              <a:gd name="connsiteY33" fmla="*/ 2943226 h 4972578"/>
              <a:gd name="connsiteX34" fmla="*/ 6024562 w 7667624"/>
              <a:gd name="connsiteY34" fmla="*/ 2933701 h 4972578"/>
              <a:gd name="connsiteX35" fmla="*/ 6148387 w 7667624"/>
              <a:gd name="connsiteY35" fmla="*/ 3119438 h 4972578"/>
              <a:gd name="connsiteX36" fmla="*/ 5691186 w 7667624"/>
              <a:gd name="connsiteY36" fmla="*/ 3248025 h 4972578"/>
              <a:gd name="connsiteX37" fmla="*/ 5543549 w 7667624"/>
              <a:gd name="connsiteY37" fmla="*/ 3452812 h 4972578"/>
              <a:gd name="connsiteX38" fmla="*/ 6796087 w 7667624"/>
              <a:gd name="connsiteY38" fmla="*/ 3481388 h 4972578"/>
              <a:gd name="connsiteX39" fmla="*/ 7096125 w 7667624"/>
              <a:gd name="connsiteY39" fmla="*/ 3414713 h 4972578"/>
              <a:gd name="connsiteX40" fmla="*/ 7286624 w 7667624"/>
              <a:gd name="connsiteY40" fmla="*/ 3519488 h 4972578"/>
              <a:gd name="connsiteX41" fmla="*/ 6615111 w 7667624"/>
              <a:gd name="connsiteY41" fmla="*/ 4267200 h 4972578"/>
              <a:gd name="connsiteX42" fmla="*/ 6448425 w 7667624"/>
              <a:gd name="connsiteY42" fmla="*/ 4124325 h 4972578"/>
              <a:gd name="connsiteX43" fmla="*/ 6406092 w 7667624"/>
              <a:gd name="connsiteY43" fmla="*/ 4253440 h 4972578"/>
              <a:gd name="connsiteX44" fmla="*/ 5195888 w 7667624"/>
              <a:gd name="connsiteY44" fmla="*/ 3705225 h 4972578"/>
              <a:gd name="connsiteX45" fmla="*/ 5110162 w 7667624"/>
              <a:gd name="connsiteY45" fmla="*/ 3924300 h 4972578"/>
              <a:gd name="connsiteX46" fmla="*/ 4886325 w 7667624"/>
              <a:gd name="connsiteY46" fmla="*/ 3976688 h 4972578"/>
              <a:gd name="connsiteX47" fmla="*/ 4300538 w 7667624"/>
              <a:gd name="connsiteY47" fmla="*/ 3619501 h 4972578"/>
              <a:gd name="connsiteX48" fmla="*/ 4495800 w 7667624"/>
              <a:gd name="connsiteY48" fmla="*/ 3190875 h 4972578"/>
              <a:gd name="connsiteX49" fmla="*/ 4024313 w 7667624"/>
              <a:gd name="connsiteY49" fmla="*/ 2905126 h 4972578"/>
              <a:gd name="connsiteX50" fmla="*/ 3238500 w 7667624"/>
              <a:gd name="connsiteY50" fmla="*/ 2500313 h 4972578"/>
              <a:gd name="connsiteX51" fmla="*/ 3267075 w 7667624"/>
              <a:gd name="connsiteY51" fmla="*/ 2314575 h 4972578"/>
              <a:gd name="connsiteX52" fmla="*/ 2447926 w 7667624"/>
              <a:gd name="connsiteY52" fmla="*/ 2119313 h 4972578"/>
              <a:gd name="connsiteX53" fmla="*/ 2362200 w 7667624"/>
              <a:gd name="connsiteY53" fmla="*/ 2586038 h 4972578"/>
              <a:gd name="connsiteX54" fmla="*/ 2043113 w 7667624"/>
              <a:gd name="connsiteY54" fmla="*/ 2481262 h 4972578"/>
              <a:gd name="connsiteX55" fmla="*/ 1819276 w 7667624"/>
              <a:gd name="connsiteY55" fmla="*/ 2952751 h 4972578"/>
              <a:gd name="connsiteX56" fmla="*/ 995363 w 7667624"/>
              <a:gd name="connsiteY56" fmla="*/ 2657475 h 4972578"/>
              <a:gd name="connsiteX57" fmla="*/ 576262 w 7667624"/>
              <a:gd name="connsiteY57" fmla="*/ 3381375 h 4972578"/>
              <a:gd name="connsiteX58" fmla="*/ 1323975 w 7667624"/>
              <a:gd name="connsiteY58" fmla="*/ 3714750 h 4972578"/>
              <a:gd name="connsiteX59" fmla="*/ 1219200 w 7667624"/>
              <a:gd name="connsiteY59" fmla="*/ 3767138 h 4972578"/>
              <a:gd name="connsiteX60" fmla="*/ 1228725 w 7667624"/>
              <a:gd name="connsiteY60" fmla="*/ 4095750 h 4972578"/>
              <a:gd name="connsiteX61" fmla="*/ 790575 w 7667624"/>
              <a:gd name="connsiteY61" fmla="*/ 4081463 h 4972578"/>
              <a:gd name="connsiteX62" fmla="*/ 852487 w 7667624"/>
              <a:gd name="connsiteY62" fmla="*/ 4176713 h 4972578"/>
              <a:gd name="connsiteX63" fmla="*/ 661988 w 7667624"/>
              <a:gd name="connsiteY63" fmla="*/ 4186237 h 4972578"/>
              <a:gd name="connsiteX64" fmla="*/ 628650 w 7667624"/>
              <a:gd name="connsiteY64" fmla="*/ 4314825 h 4972578"/>
              <a:gd name="connsiteX65" fmla="*/ 1371600 w 7667624"/>
              <a:gd name="connsiteY65" fmla="*/ 4538663 h 4972578"/>
              <a:gd name="connsiteX66" fmla="*/ 1196445 w 7667624"/>
              <a:gd name="connsiteY66" fmla="*/ 4972578 h 4972578"/>
              <a:gd name="connsiteX67" fmla="*/ 719138 w 7667624"/>
              <a:gd name="connsiteY67" fmla="*/ 4529138 h 4972578"/>
              <a:gd name="connsiteX68" fmla="*/ 304801 w 7667624"/>
              <a:gd name="connsiteY68" fmla="*/ 4433887 h 4972578"/>
              <a:gd name="connsiteX69" fmla="*/ 138113 w 7667624"/>
              <a:gd name="connsiteY69" fmla="*/ 4424362 h 4972578"/>
              <a:gd name="connsiteX70" fmla="*/ 123825 w 7667624"/>
              <a:gd name="connsiteY70" fmla="*/ 4186238 h 4972578"/>
              <a:gd name="connsiteX71" fmla="*/ 0 w 7667624"/>
              <a:gd name="connsiteY71" fmla="*/ 4124325 h 4972578"/>
              <a:gd name="connsiteX72" fmla="*/ 90488 w 7667624"/>
              <a:gd name="connsiteY72" fmla="*/ 4052888 h 4972578"/>
              <a:gd name="connsiteX73" fmla="*/ 57151 w 7667624"/>
              <a:gd name="connsiteY73" fmla="*/ 3729038 h 4972578"/>
              <a:gd name="connsiteX74" fmla="*/ 176213 w 7667624"/>
              <a:gd name="connsiteY74" fmla="*/ 3267076 h 4972578"/>
              <a:gd name="connsiteX75" fmla="*/ 857251 w 7667624"/>
              <a:gd name="connsiteY75" fmla="*/ 2409826 h 4972578"/>
              <a:gd name="connsiteX76" fmla="*/ 1081088 w 7667624"/>
              <a:gd name="connsiteY76" fmla="*/ 2481263 h 4972578"/>
              <a:gd name="connsiteX77" fmla="*/ 1181100 w 7667624"/>
              <a:gd name="connsiteY77" fmla="*/ 2219325 h 4972578"/>
              <a:gd name="connsiteX78" fmla="*/ 1709738 w 7667624"/>
              <a:gd name="connsiteY78" fmla="*/ 2357438 h 4972578"/>
              <a:gd name="connsiteX79" fmla="*/ 1924050 w 7667624"/>
              <a:gd name="connsiteY79" fmla="*/ 1757363 h 4972578"/>
              <a:gd name="connsiteX80" fmla="*/ 2462213 w 7667624"/>
              <a:gd name="connsiteY80" fmla="*/ 1814513 h 4972578"/>
              <a:gd name="connsiteX81" fmla="*/ 2728913 w 7667624"/>
              <a:gd name="connsiteY81" fmla="*/ 1633538 h 4972578"/>
              <a:gd name="connsiteX82" fmla="*/ 2896658 w 7667624"/>
              <a:gd name="connsiteY82" fmla="*/ 1480607 h 4972578"/>
              <a:gd name="connsiteX0" fmla="*/ 2896658 w 7667624"/>
              <a:gd name="connsiteY0" fmla="*/ 1480607 h 4972578"/>
              <a:gd name="connsiteX1" fmla="*/ 2981325 w 7667624"/>
              <a:gd name="connsiteY1" fmla="*/ 1071563 h 4972578"/>
              <a:gd name="connsiteX2" fmla="*/ 3143251 w 7667624"/>
              <a:gd name="connsiteY2" fmla="*/ 1066801 h 4972578"/>
              <a:gd name="connsiteX3" fmla="*/ 3405187 w 7667624"/>
              <a:gd name="connsiteY3" fmla="*/ 757238 h 4972578"/>
              <a:gd name="connsiteX4" fmla="*/ 3367088 w 7667624"/>
              <a:gd name="connsiteY4" fmla="*/ 657225 h 4972578"/>
              <a:gd name="connsiteX5" fmla="*/ 3495676 w 7667624"/>
              <a:gd name="connsiteY5" fmla="*/ 533400 h 4972578"/>
              <a:gd name="connsiteX6" fmla="*/ 3624263 w 7667624"/>
              <a:gd name="connsiteY6" fmla="*/ 600075 h 4972578"/>
              <a:gd name="connsiteX7" fmla="*/ 3686176 w 7667624"/>
              <a:gd name="connsiteY7" fmla="*/ 533400 h 4972578"/>
              <a:gd name="connsiteX8" fmla="*/ 3771900 w 7667624"/>
              <a:gd name="connsiteY8" fmla="*/ 481013 h 4972578"/>
              <a:gd name="connsiteX9" fmla="*/ 3967162 w 7667624"/>
              <a:gd name="connsiteY9" fmla="*/ 504826 h 4972578"/>
              <a:gd name="connsiteX10" fmla="*/ 5062538 w 7667624"/>
              <a:gd name="connsiteY10" fmla="*/ 0 h 4972578"/>
              <a:gd name="connsiteX11" fmla="*/ 5148263 w 7667624"/>
              <a:gd name="connsiteY11" fmla="*/ 271462 h 4972578"/>
              <a:gd name="connsiteX12" fmla="*/ 5472112 w 7667624"/>
              <a:gd name="connsiteY12" fmla="*/ 180975 h 4972578"/>
              <a:gd name="connsiteX13" fmla="*/ 5591176 w 7667624"/>
              <a:gd name="connsiteY13" fmla="*/ 390525 h 4972578"/>
              <a:gd name="connsiteX14" fmla="*/ 5815013 w 7667624"/>
              <a:gd name="connsiteY14" fmla="*/ 280988 h 4972578"/>
              <a:gd name="connsiteX15" fmla="*/ 5867400 w 7667624"/>
              <a:gd name="connsiteY15" fmla="*/ 571499 h 4972578"/>
              <a:gd name="connsiteX16" fmla="*/ 5729287 w 7667624"/>
              <a:gd name="connsiteY16" fmla="*/ 985837 h 4972578"/>
              <a:gd name="connsiteX17" fmla="*/ 4881563 w 7667624"/>
              <a:gd name="connsiteY17" fmla="*/ 947737 h 4972578"/>
              <a:gd name="connsiteX18" fmla="*/ 4767262 w 7667624"/>
              <a:gd name="connsiteY18" fmla="*/ 1090611 h 4972578"/>
              <a:gd name="connsiteX19" fmla="*/ 4719637 w 7667624"/>
              <a:gd name="connsiteY19" fmla="*/ 1166812 h 4972578"/>
              <a:gd name="connsiteX20" fmla="*/ 4238626 w 7667624"/>
              <a:gd name="connsiteY20" fmla="*/ 1228724 h 4972578"/>
              <a:gd name="connsiteX21" fmla="*/ 4248150 w 7667624"/>
              <a:gd name="connsiteY21" fmla="*/ 1400175 h 4972578"/>
              <a:gd name="connsiteX22" fmla="*/ 4062412 w 7667624"/>
              <a:gd name="connsiteY22" fmla="*/ 1338261 h 4972578"/>
              <a:gd name="connsiteX23" fmla="*/ 3781425 w 7667624"/>
              <a:gd name="connsiteY23" fmla="*/ 1438274 h 4972578"/>
              <a:gd name="connsiteX24" fmla="*/ 3719513 w 7667624"/>
              <a:gd name="connsiteY24" fmla="*/ 1562100 h 4972578"/>
              <a:gd name="connsiteX25" fmla="*/ 4505325 w 7667624"/>
              <a:gd name="connsiteY25" fmla="*/ 1843087 h 4972578"/>
              <a:gd name="connsiteX26" fmla="*/ 4619625 w 7667624"/>
              <a:gd name="connsiteY26" fmla="*/ 1914524 h 4972578"/>
              <a:gd name="connsiteX27" fmla="*/ 5401205 w 7667624"/>
              <a:gd name="connsiteY27" fmla="*/ 2509307 h 4972578"/>
              <a:gd name="connsiteX28" fmla="*/ 5767387 w 7667624"/>
              <a:gd name="connsiteY28" fmla="*/ 1847849 h 4972578"/>
              <a:gd name="connsiteX29" fmla="*/ 5948363 w 7667624"/>
              <a:gd name="connsiteY29" fmla="*/ 1862136 h 4972578"/>
              <a:gd name="connsiteX30" fmla="*/ 6477000 w 7667624"/>
              <a:gd name="connsiteY30" fmla="*/ 2109787 h 4972578"/>
              <a:gd name="connsiteX31" fmla="*/ 7024687 w 7667624"/>
              <a:gd name="connsiteY31" fmla="*/ 2047875 h 4972578"/>
              <a:gd name="connsiteX32" fmla="*/ 7667624 w 7667624"/>
              <a:gd name="connsiteY32" fmla="*/ 1971676 h 4972578"/>
              <a:gd name="connsiteX33" fmla="*/ 6100762 w 7667624"/>
              <a:gd name="connsiteY33" fmla="*/ 2595563 h 4972578"/>
              <a:gd name="connsiteX34" fmla="*/ 5919787 w 7667624"/>
              <a:gd name="connsiteY34" fmla="*/ 2943226 h 4972578"/>
              <a:gd name="connsiteX35" fmla="*/ 6024562 w 7667624"/>
              <a:gd name="connsiteY35" fmla="*/ 2933701 h 4972578"/>
              <a:gd name="connsiteX36" fmla="*/ 6148387 w 7667624"/>
              <a:gd name="connsiteY36" fmla="*/ 3119438 h 4972578"/>
              <a:gd name="connsiteX37" fmla="*/ 5691186 w 7667624"/>
              <a:gd name="connsiteY37" fmla="*/ 3248025 h 4972578"/>
              <a:gd name="connsiteX38" fmla="*/ 5543549 w 7667624"/>
              <a:gd name="connsiteY38" fmla="*/ 3452812 h 4972578"/>
              <a:gd name="connsiteX39" fmla="*/ 6796087 w 7667624"/>
              <a:gd name="connsiteY39" fmla="*/ 3481388 h 4972578"/>
              <a:gd name="connsiteX40" fmla="*/ 7096125 w 7667624"/>
              <a:gd name="connsiteY40" fmla="*/ 3414713 h 4972578"/>
              <a:gd name="connsiteX41" fmla="*/ 7286624 w 7667624"/>
              <a:gd name="connsiteY41" fmla="*/ 3519488 h 4972578"/>
              <a:gd name="connsiteX42" fmla="*/ 6615111 w 7667624"/>
              <a:gd name="connsiteY42" fmla="*/ 4267200 h 4972578"/>
              <a:gd name="connsiteX43" fmla="*/ 6448425 w 7667624"/>
              <a:gd name="connsiteY43" fmla="*/ 4124325 h 4972578"/>
              <a:gd name="connsiteX44" fmla="*/ 6406092 w 7667624"/>
              <a:gd name="connsiteY44" fmla="*/ 4253440 h 4972578"/>
              <a:gd name="connsiteX45" fmla="*/ 5195888 w 7667624"/>
              <a:gd name="connsiteY45" fmla="*/ 3705225 h 4972578"/>
              <a:gd name="connsiteX46" fmla="*/ 5110162 w 7667624"/>
              <a:gd name="connsiteY46" fmla="*/ 3924300 h 4972578"/>
              <a:gd name="connsiteX47" fmla="*/ 4886325 w 7667624"/>
              <a:gd name="connsiteY47" fmla="*/ 3976688 h 4972578"/>
              <a:gd name="connsiteX48" fmla="*/ 4300538 w 7667624"/>
              <a:gd name="connsiteY48" fmla="*/ 3619501 h 4972578"/>
              <a:gd name="connsiteX49" fmla="*/ 4495800 w 7667624"/>
              <a:gd name="connsiteY49" fmla="*/ 3190875 h 4972578"/>
              <a:gd name="connsiteX50" fmla="*/ 4024313 w 7667624"/>
              <a:gd name="connsiteY50" fmla="*/ 2905126 h 4972578"/>
              <a:gd name="connsiteX51" fmla="*/ 3238500 w 7667624"/>
              <a:gd name="connsiteY51" fmla="*/ 2500313 h 4972578"/>
              <a:gd name="connsiteX52" fmla="*/ 3267075 w 7667624"/>
              <a:gd name="connsiteY52" fmla="*/ 2314575 h 4972578"/>
              <a:gd name="connsiteX53" fmla="*/ 2447926 w 7667624"/>
              <a:gd name="connsiteY53" fmla="*/ 2119313 h 4972578"/>
              <a:gd name="connsiteX54" fmla="*/ 2362200 w 7667624"/>
              <a:gd name="connsiteY54" fmla="*/ 2586038 h 4972578"/>
              <a:gd name="connsiteX55" fmla="*/ 2043113 w 7667624"/>
              <a:gd name="connsiteY55" fmla="*/ 2481262 h 4972578"/>
              <a:gd name="connsiteX56" fmla="*/ 1819276 w 7667624"/>
              <a:gd name="connsiteY56" fmla="*/ 2952751 h 4972578"/>
              <a:gd name="connsiteX57" fmla="*/ 995363 w 7667624"/>
              <a:gd name="connsiteY57" fmla="*/ 2657475 h 4972578"/>
              <a:gd name="connsiteX58" fmla="*/ 576262 w 7667624"/>
              <a:gd name="connsiteY58" fmla="*/ 3381375 h 4972578"/>
              <a:gd name="connsiteX59" fmla="*/ 1323975 w 7667624"/>
              <a:gd name="connsiteY59" fmla="*/ 3714750 h 4972578"/>
              <a:gd name="connsiteX60" fmla="*/ 1219200 w 7667624"/>
              <a:gd name="connsiteY60" fmla="*/ 3767138 h 4972578"/>
              <a:gd name="connsiteX61" fmla="*/ 1228725 w 7667624"/>
              <a:gd name="connsiteY61" fmla="*/ 4095750 h 4972578"/>
              <a:gd name="connsiteX62" fmla="*/ 790575 w 7667624"/>
              <a:gd name="connsiteY62" fmla="*/ 4081463 h 4972578"/>
              <a:gd name="connsiteX63" fmla="*/ 852487 w 7667624"/>
              <a:gd name="connsiteY63" fmla="*/ 4176713 h 4972578"/>
              <a:gd name="connsiteX64" fmla="*/ 661988 w 7667624"/>
              <a:gd name="connsiteY64" fmla="*/ 4186237 h 4972578"/>
              <a:gd name="connsiteX65" fmla="*/ 628650 w 7667624"/>
              <a:gd name="connsiteY65" fmla="*/ 4314825 h 4972578"/>
              <a:gd name="connsiteX66" fmla="*/ 1371600 w 7667624"/>
              <a:gd name="connsiteY66" fmla="*/ 4538663 h 4972578"/>
              <a:gd name="connsiteX67" fmla="*/ 1196445 w 7667624"/>
              <a:gd name="connsiteY67" fmla="*/ 4972578 h 4972578"/>
              <a:gd name="connsiteX68" fmla="*/ 719138 w 7667624"/>
              <a:gd name="connsiteY68" fmla="*/ 4529138 h 4972578"/>
              <a:gd name="connsiteX69" fmla="*/ 304801 w 7667624"/>
              <a:gd name="connsiteY69" fmla="*/ 4433887 h 4972578"/>
              <a:gd name="connsiteX70" fmla="*/ 138113 w 7667624"/>
              <a:gd name="connsiteY70" fmla="*/ 4424362 h 4972578"/>
              <a:gd name="connsiteX71" fmla="*/ 123825 w 7667624"/>
              <a:gd name="connsiteY71" fmla="*/ 4186238 h 4972578"/>
              <a:gd name="connsiteX72" fmla="*/ 0 w 7667624"/>
              <a:gd name="connsiteY72" fmla="*/ 4124325 h 4972578"/>
              <a:gd name="connsiteX73" fmla="*/ 90488 w 7667624"/>
              <a:gd name="connsiteY73" fmla="*/ 4052888 h 4972578"/>
              <a:gd name="connsiteX74" fmla="*/ 57151 w 7667624"/>
              <a:gd name="connsiteY74" fmla="*/ 3729038 h 4972578"/>
              <a:gd name="connsiteX75" fmla="*/ 176213 w 7667624"/>
              <a:gd name="connsiteY75" fmla="*/ 3267076 h 4972578"/>
              <a:gd name="connsiteX76" fmla="*/ 857251 w 7667624"/>
              <a:gd name="connsiteY76" fmla="*/ 2409826 h 4972578"/>
              <a:gd name="connsiteX77" fmla="*/ 1081088 w 7667624"/>
              <a:gd name="connsiteY77" fmla="*/ 2481263 h 4972578"/>
              <a:gd name="connsiteX78" fmla="*/ 1181100 w 7667624"/>
              <a:gd name="connsiteY78" fmla="*/ 2219325 h 4972578"/>
              <a:gd name="connsiteX79" fmla="*/ 1709738 w 7667624"/>
              <a:gd name="connsiteY79" fmla="*/ 2357438 h 4972578"/>
              <a:gd name="connsiteX80" fmla="*/ 1924050 w 7667624"/>
              <a:gd name="connsiteY80" fmla="*/ 1757363 h 4972578"/>
              <a:gd name="connsiteX81" fmla="*/ 2462213 w 7667624"/>
              <a:gd name="connsiteY81" fmla="*/ 1814513 h 4972578"/>
              <a:gd name="connsiteX82" fmla="*/ 2728913 w 7667624"/>
              <a:gd name="connsiteY82" fmla="*/ 1633538 h 4972578"/>
              <a:gd name="connsiteX83" fmla="*/ 2896658 w 7667624"/>
              <a:gd name="connsiteY83" fmla="*/ 1480607 h 4972578"/>
              <a:gd name="connsiteX0" fmla="*/ 2896658 w 7667624"/>
              <a:gd name="connsiteY0" fmla="*/ 1480607 h 4972578"/>
              <a:gd name="connsiteX1" fmla="*/ 2981325 w 7667624"/>
              <a:gd name="connsiteY1" fmla="*/ 1071563 h 4972578"/>
              <a:gd name="connsiteX2" fmla="*/ 3143251 w 7667624"/>
              <a:gd name="connsiteY2" fmla="*/ 1066801 h 4972578"/>
              <a:gd name="connsiteX3" fmla="*/ 3405187 w 7667624"/>
              <a:gd name="connsiteY3" fmla="*/ 757238 h 4972578"/>
              <a:gd name="connsiteX4" fmla="*/ 3367088 w 7667624"/>
              <a:gd name="connsiteY4" fmla="*/ 657225 h 4972578"/>
              <a:gd name="connsiteX5" fmla="*/ 3495676 w 7667624"/>
              <a:gd name="connsiteY5" fmla="*/ 533400 h 4972578"/>
              <a:gd name="connsiteX6" fmla="*/ 3624263 w 7667624"/>
              <a:gd name="connsiteY6" fmla="*/ 600075 h 4972578"/>
              <a:gd name="connsiteX7" fmla="*/ 3686176 w 7667624"/>
              <a:gd name="connsiteY7" fmla="*/ 533400 h 4972578"/>
              <a:gd name="connsiteX8" fmla="*/ 3771900 w 7667624"/>
              <a:gd name="connsiteY8" fmla="*/ 481013 h 4972578"/>
              <a:gd name="connsiteX9" fmla="*/ 3967162 w 7667624"/>
              <a:gd name="connsiteY9" fmla="*/ 504826 h 4972578"/>
              <a:gd name="connsiteX10" fmla="*/ 5062538 w 7667624"/>
              <a:gd name="connsiteY10" fmla="*/ 0 h 4972578"/>
              <a:gd name="connsiteX11" fmla="*/ 5148263 w 7667624"/>
              <a:gd name="connsiteY11" fmla="*/ 271462 h 4972578"/>
              <a:gd name="connsiteX12" fmla="*/ 5472112 w 7667624"/>
              <a:gd name="connsiteY12" fmla="*/ 180975 h 4972578"/>
              <a:gd name="connsiteX13" fmla="*/ 5591176 w 7667624"/>
              <a:gd name="connsiteY13" fmla="*/ 390525 h 4972578"/>
              <a:gd name="connsiteX14" fmla="*/ 5815013 w 7667624"/>
              <a:gd name="connsiteY14" fmla="*/ 280988 h 4972578"/>
              <a:gd name="connsiteX15" fmla="*/ 5867400 w 7667624"/>
              <a:gd name="connsiteY15" fmla="*/ 571499 h 4972578"/>
              <a:gd name="connsiteX16" fmla="*/ 5729287 w 7667624"/>
              <a:gd name="connsiteY16" fmla="*/ 985837 h 4972578"/>
              <a:gd name="connsiteX17" fmla="*/ 4881563 w 7667624"/>
              <a:gd name="connsiteY17" fmla="*/ 947737 h 4972578"/>
              <a:gd name="connsiteX18" fmla="*/ 4767262 w 7667624"/>
              <a:gd name="connsiteY18" fmla="*/ 1090611 h 4972578"/>
              <a:gd name="connsiteX19" fmla="*/ 4719637 w 7667624"/>
              <a:gd name="connsiteY19" fmla="*/ 1166812 h 4972578"/>
              <a:gd name="connsiteX20" fmla="*/ 4238626 w 7667624"/>
              <a:gd name="connsiteY20" fmla="*/ 1228724 h 4972578"/>
              <a:gd name="connsiteX21" fmla="*/ 4248150 w 7667624"/>
              <a:gd name="connsiteY21" fmla="*/ 1400175 h 4972578"/>
              <a:gd name="connsiteX22" fmla="*/ 4062412 w 7667624"/>
              <a:gd name="connsiteY22" fmla="*/ 1338261 h 4972578"/>
              <a:gd name="connsiteX23" fmla="*/ 3781425 w 7667624"/>
              <a:gd name="connsiteY23" fmla="*/ 1438274 h 4972578"/>
              <a:gd name="connsiteX24" fmla="*/ 3719513 w 7667624"/>
              <a:gd name="connsiteY24" fmla="*/ 1562100 h 4972578"/>
              <a:gd name="connsiteX25" fmla="*/ 4505325 w 7667624"/>
              <a:gd name="connsiteY25" fmla="*/ 1843087 h 4972578"/>
              <a:gd name="connsiteX26" fmla="*/ 4619625 w 7667624"/>
              <a:gd name="connsiteY26" fmla="*/ 1914524 h 4972578"/>
              <a:gd name="connsiteX27" fmla="*/ 5401205 w 7667624"/>
              <a:gd name="connsiteY27" fmla="*/ 2509307 h 4972578"/>
              <a:gd name="connsiteX28" fmla="*/ 5767387 w 7667624"/>
              <a:gd name="connsiteY28" fmla="*/ 1847849 h 4972578"/>
              <a:gd name="connsiteX29" fmla="*/ 5948363 w 7667624"/>
              <a:gd name="connsiteY29" fmla="*/ 1862136 h 4972578"/>
              <a:gd name="connsiteX30" fmla="*/ 6477000 w 7667624"/>
              <a:gd name="connsiteY30" fmla="*/ 2109787 h 4972578"/>
              <a:gd name="connsiteX31" fmla="*/ 6610350 w 7667624"/>
              <a:gd name="connsiteY31" fmla="*/ 1628775 h 4972578"/>
              <a:gd name="connsiteX32" fmla="*/ 7667624 w 7667624"/>
              <a:gd name="connsiteY32" fmla="*/ 1971676 h 4972578"/>
              <a:gd name="connsiteX33" fmla="*/ 6100762 w 7667624"/>
              <a:gd name="connsiteY33" fmla="*/ 2595563 h 4972578"/>
              <a:gd name="connsiteX34" fmla="*/ 5919787 w 7667624"/>
              <a:gd name="connsiteY34" fmla="*/ 2943226 h 4972578"/>
              <a:gd name="connsiteX35" fmla="*/ 6024562 w 7667624"/>
              <a:gd name="connsiteY35" fmla="*/ 2933701 h 4972578"/>
              <a:gd name="connsiteX36" fmla="*/ 6148387 w 7667624"/>
              <a:gd name="connsiteY36" fmla="*/ 3119438 h 4972578"/>
              <a:gd name="connsiteX37" fmla="*/ 5691186 w 7667624"/>
              <a:gd name="connsiteY37" fmla="*/ 3248025 h 4972578"/>
              <a:gd name="connsiteX38" fmla="*/ 5543549 w 7667624"/>
              <a:gd name="connsiteY38" fmla="*/ 3452812 h 4972578"/>
              <a:gd name="connsiteX39" fmla="*/ 6796087 w 7667624"/>
              <a:gd name="connsiteY39" fmla="*/ 3481388 h 4972578"/>
              <a:gd name="connsiteX40" fmla="*/ 7096125 w 7667624"/>
              <a:gd name="connsiteY40" fmla="*/ 3414713 h 4972578"/>
              <a:gd name="connsiteX41" fmla="*/ 7286624 w 7667624"/>
              <a:gd name="connsiteY41" fmla="*/ 3519488 h 4972578"/>
              <a:gd name="connsiteX42" fmla="*/ 6615111 w 7667624"/>
              <a:gd name="connsiteY42" fmla="*/ 4267200 h 4972578"/>
              <a:gd name="connsiteX43" fmla="*/ 6448425 w 7667624"/>
              <a:gd name="connsiteY43" fmla="*/ 4124325 h 4972578"/>
              <a:gd name="connsiteX44" fmla="*/ 6406092 w 7667624"/>
              <a:gd name="connsiteY44" fmla="*/ 4253440 h 4972578"/>
              <a:gd name="connsiteX45" fmla="*/ 5195888 w 7667624"/>
              <a:gd name="connsiteY45" fmla="*/ 3705225 h 4972578"/>
              <a:gd name="connsiteX46" fmla="*/ 5110162 w 7667624"/>
              <a:gd name="connsiteY46" fmla="*/ 3924300 h 4972578"/>
              <a:gd name="connsiteX47" fmla="*/ 4886325 w 7667624"/>
              <a:gd name="connsiteY47" fmla="*/ 3976688 h 4972578"/>
              <a:gd name="connsiteX48" fmla="*/ 4300538 w 7667624"/>
              <a:gd name="connsiteY48" fmla="*/ 3619501 h 4972578"/>
              <a:gd name="connsiteX49" fmla="*/ 4495800 w 7667624"/>
              <a:gd name="connsiteY49" fmla="*/ 3190875 h 4972578"/>
              <a:gd name="connsiteX50" fmla="*/ 4024313 w 7667624"/>
              <a:gd name="connsiteY50" fmla="*/ 2905126 h 4972578"/>
              <a:gd name="connsiteX51" fmla="*/ 3238500 w 7667624"/>
              <a:gd name="connsiteY51" fmla="*/ 2500313 h 4972578"/>
              <a:gd name="connsiteX52" fmla="*/ 3267075 w 7667624"/>
              <a:gd name="connsiteY52" fmla="*/ 2314575 h 4972578"/>
              <a:gd name="connsiteX53" fmla="*/ 2447926 w 7667624"/>
              <a:gd name="connsiteY53" fmla="*/ 2119313 h 4972578"/>
              <a:gd name="connsiteX54" fmla="*/ 2362200 w 7667624"/>
              <a:gd name="connsiteY54" fmla="*/ 2586038 h 4972578"/>
              <a:gd name="connsiteX55" fmla="*/ 2043113 w 7667624"/>
              <a:gd name="connsiteY55" fmla="*/ 2481262 h 4972578"/>
              <a:gd name="connsiteX56" fmla="*/ 1819276 w 7667624"/>
              <a:gd name="connsiteY56" fmla="*/ 2952751 h 4972578"/>
              <a:gd name="connsiteX57" fmla="*/ 995363 w 7667624"/>
              <a:gd name="connsiteY57" fmla="*/ 2657475 h 4972578"/>
              <a:gd name="connsiteX58" fmla="*/ 576262 w 7667624"/>
              <a:gd name="connsiteY58" fmla="*/ 3381375 h 4972578"/>
              <a:gd name="connsiteX59" fmla="*/ 1323975 w 7667624"/>
              <a:gd name="connsiteY59" fmla="*/ 3714750 h 4972578"/>
              <a:gd name="connsiteX60" fmla="*/ 1219200 w 7667624"/>
              <a:gd name="connsiteY60" fmla="*/ 3767138 h 4972578"/>
              <a:gd name="connsiteX61" fmla="*/ 1228725 w 7667624"/>
              <a:gd name="connsiteY61" fmla="*/ 4095750 h 4972578"/>
              <a:gd name="connsiteX62" fmla="*/ 790575 w 7667624"/>
              <a:gd name="connsiteY62" fmla="*/ 4081463 h 4972578"/>
              <a:gd name="connsiteX63" fmla="*/ 852487 w 7667624"/>
              <a:gd name="connsiteY63" fmla="*/ 4176713 h 4972578"/>
              <a:gd name="connsiteX64" fmla="*/ 661988 w 7667624"/>
              <a:gd name="connsiteY64" fmla="*/ 4186237 h 4972578"/>
              <a:gd name="connsiteX65" fmla="*/ 628650 w 7667624"/>
              <a:gd name="connsiteY65" fmla="*/ 4314825 h 4972578"/>
              <a:gd name="connsiteX66" fmla="*/ 1371600 w 7667624"/>
              <a:gd name="connsiteY66" fmla="*/ 4538663 h 4972578"/>
              <a:gd name="connsiteX67" fmla="*/ 1196445 w 7667624"/>
              <a:gd name="connsiteY67" fmla="*/ 4972578 h 4972578"/>
              <a:gd name="connsiteX68" fmla="*/ 719138 w 7667624"/>
              <a:gd name="connsiteY68" fmla="*/ 4529138 h 4972578"/>
              <a:gd name="connsiteX69" fmla="*/ 304801 w 7667624"/>
              <a:gd name="connsiteY69" fmla="*/ 4433887 h 4972578"/>
              <a:gd name="connsiteX70" fmla="*/ 138113 w 7667624"/>
              <a:gd name="connsiteY70" fmla="*/ 4424362 h 4972578"/>
              <a:gd name="connsiteX71" fmla="*/ 123825 w 7667624"/>
              <a:gd name="connsiteY71" fmla="*/ 4186238 h 4972578"/>
              <a:gd name="connsiteX72" fmla="*/ 0 w 7667624"/>
              <a:gd name="connsiteY72" fmla="*/ 4124325 h 4972578"/>
              <a:gd name="connsiteX73" fmla="*/ 90488 w 7667624"/>
              <a:gd name="connsiteY73" fmla="*/ 4052888 h 4972578"/>
              <a:gd name="connsiteX74" fmla="*/ 57151 w 7667624"/>
              <a:gd name="connsiteY74" fmla="*/ 3729038 h 4972578"/>
              <a:gd name="connsiteX75" fmla="*/ 176213 w 7667624"/>
              <a:gd name="connsiteY75" fmla="*/ 3267076 h 4972578"/>
              <a:gd name="connsiteX76" fmla="*/ 857251 w 7667624"/>
              <a:gd name="connsiteY76" fmla="*/ 2409826 h 4972578"/>
              <a:gd name="connsiteX77" fmla="*/ 1081088 w 7667624"/>
              <a:gd name="connsiteY77" fmla="*/ 2481263 h 4972578"/>
              <a:gd name="connsiteX78" fmla="*/ 1181100 w 7667624"/>
              <a:gd name="connsiteY78" fmla="*/ 2219325 h 4972578"/>
              <a:gd name="connsiteX79" fmla="*/ 1709738 w 7667624"/>
              <a:gd name="connsiteY79" fmla="*/ 2357438 h 4972578"/>
              <a:gd name="connsiteX80" fmla="*/ 1924050 w 7667624"/>
              <a:gd name="connsiteY80" fmla="*/ 1757363 h 4972578"/>
              <a:gd name="connsiteX81" fmla="*/ 2462213 w 7667624"/>
              <a:gd name="connsiteY81" fmla="*/ 1814513 h 4972578"/>
              <a:gd name="connsiteX82" fmla="*/ 2728913 w 7667624"/>
              <a:gd name="connsiteY82" fmla="*/ 1633538 h 4972578"/>
              <a:gd name="connsiteX83" fmla="*/ 2896658 w 7667624"/>
              <a:gd name="connsiteY83" fmla="*/ 1480607 h 4972578"/>
              <a:gd name="connsiteX0" fmla="*/ 2896658 w 7667624"/>
              <a:gd name="connsiteY0" fmla="*/ 1480607 h 4972578"/>
              <a:gd name="connsiteX1" fmla="*/ 2981325 w 7667624"/>
              <a:gd name="connsiteY1" fmla="*/ 1071563 h 4972578"/>
              <a:gd name="connsiteX2" fmla="*/ 3143251 w 7667624"/>
              <a:gd name="connsiteY2" fmla="*/ 1066801 h 4972578"/>
              <a:gd name="connsiteX3" fmla="*/ 3405187 w 7667624"/>
              <a:gd name="connsiteY3" fmla="*/ 757238 h 4972578"/>
              <a:gd name="connsiteX4" fmla="*/ 3367088 w 7667624"/>
              <a:gd name="connsiteY4" fmla="*/ 657225 h 4972578"/>
              <a:gd name="connsiteX5" fmla="*/ 3495676 w 7667624"/>
              <a:gd name="connsiteY5" fmla="*/ 533400 h 4972578"/>
              <a:gd name="connsiteX6" fmla="*/ 3624263 w 7667624"/>
              <a:gd name="connsiteY6" fmla="*/ 600075 h 4972578"/>
              <a:gd name="connsiteX7" fmla="*/ 3686176 w 7667624"/>
              <a:gd name="connsiteY7" fmla="*/ 533400 h 4972578"/>
              <a:gd name="connsiteX8" fmla="*/ 3771900 w 7667624"/>
              <a:gd name="connsiteY8" fmla="*/ 481013 h 4972578"/>
              <a:gd name="connsiteX9" fmla="*/ 3967162 w 7667624"/>
              <a:gd name="connsiteY9" fmla="*/ 504826 h 4972578"/>
              <a:gd name="connsiteX10" fmla="*/ 5062538 w 7667624"/>
              <a:gd name="connsiteY10" fmla="*/ 0 h 4972578"/>
              <a:gd name="connsiteX11" fmla="*/ 5148263 w 7667624"/>
              <a:gd name="connsiteY11" fmla="*/ 271462 h 4972578"/>
              <a:gd name="connsiteX12" fmla="*/ 5472112 w 7667624"/>
              <a:gd name="connsiteY12" fmla="*/ 180975 h 4972578"/>
              <a:gd name="connsiteX13" fmla="*/ 5591176 w 7667624"/>
              <a:gd name="connsiteY13" fmla="*/ 390525 h 4972578"/>
              <a:gd name="connsiteX14" fmla="*/ 5815013 w 7667624"/>
              <a:gd name="connsiteY14" fmla="*/ 280988 h 4972578"/>
              <a:gd name="connsiteX15" fmla="*/ 5867400 w 7667624"/>
              <a:gd name="connsiteY15" fmla="*/ 571499 h 4972578"/>
              <a:gd name="connsiteX16" fmla="*/ 5729287 w 7667624"/>
              <a:gd name="connsiteY16" fmla="*/ 985837 h 4972578"/>
              <a:gd name="connsiteX17" fmla="*/ 4881563 w 7667624"/>
              <a:gd name="connsiteY17" fmla="*/ 947737 h 4972578"/>
              <a:gd name="connsiteX18" fmla="*/ 4767262 w 7667624"/>
              <a:gd name="connsiteY18" fmla="*/ 1090611 h 4972578"/>
              <a:gd name="connsiteX19" fmla="*/ 4719637 w 7667624"/>
              <a:gd name="connsiteY19" fmla="*/ 1166812 h 4972578"/>
              <a:gd name="connsiteX20" fmla="*/ 4238626 w 7667624"/>
              <a:gd name="connsiteY20" fmla="*/ 1228724 h 4972578"/>
              <a:gd name="connsiteX21" fmla="*/ 4248150 w 7667624"/>
              <a:gd name="connsiteY21" fmla="*/ 1400175 h 4972578"/>
              <a:gd name="connsiteX22" fmla="*/ 4062412 w 7667624"/>
              <a:gd name="connsiteY22" fmla="*/ 1338261 h 4972578"/>
              <a:gd name="connsiteX23" fmla="*/ 3781425 w 7667624"/>
              <a:gd name="connsiteY23" fmla="*/ 1438274 h 4972578"/>
              <a:gd name="connsiteX24" fmla="*/ 3719513 w 7667624"/>
              <a:gd name="connsiteY24" fmla="*/ 1562100 h 4972578"/>
              <a:gd name="connsiteX25" fmla="*/ 4505325 w 7667624"/>
              <a:gd name="connsiteY25" fmla="*/ 1843087 h 4972578"/>
              <a:gd name="connsiteX26" fmla="*/ 4619625 w 7667624"/>
              <a:gd name="connsiteY26" fmla="*/ 1914524 h 4972578"/>
              <a:gd name="connsiteX27" fmla="*/ 5401205 w 7667624"/>
              <a:gd name="connsiteY27" fmla="*/ 2509307 h 4972578"/>
              <a:gd name="connsiteX28" fmla="*/ 5767387 w 7667624"/>
              <a:gd name="connsiteY28" fmla="*/ 1847849 h 4972578"/>
              <a:gd name="connsiteX29" fmla="*/ 5948363 w 7667624"/>
              <a:gd name="connsiteY29" fmla="*/ 1862136 h 4972578"/>
              <a:gd name="connsiteX30" fmla="*/ 6477000 w 7667624"/>
              <a:gd name="connsiteY30" fmla="*/ 2109787 h 4972578"/>
              <a:gd name="connsiteX31" fmla="*/ 6610350 w 7667624"/>
              <a:gd name="connsiteY31" fmla="*/ 1628775 h 4972578"/>
              <a:gd name="connsiteX32" fmla="*/ 7215187 w 7667624"/>
              <a:gd name="connsiteY32" fmla="*/ 1828800 h 4972578"/>
              <a:gd name="connsiteX33" fmla="*/ 7667624 w 7667624"/>
              <a:gd name="connsiteY33" fmla="*/ 1971676 h 4972578"/>
              <a:gd name="connsiteX34" fmla="*/ 6100762 w 7667624"/>
              <a:gd name="connsiteY34" fmla="*/ 2595563 h 4972578"/>
              <a:gd name="connsiteX35" fmla="*/ 5919787 w 7667624"/>
              <a:gd name="connsiteY35" fmla="*/ 2943226 h 4972578"/>
              <a:gd name="connsiteX36" fmla="*/ 6024562 w 7667624"/>
              <a:gd name="connsiteY36" fmla="*/ 2933701 h 4972578"/>
              <a:gd name="connsiteX37" fmla="*/ 6148387 w 7667624"/>
              <a:gd name="connsiteY37" fmla="*/ 3119438 h 4972578"/>
              <a:gd name="connsiteX38" fmla="*/ 5691186 w 7667624"/>
              <a:gd name="connsiteY38" fmla="*/ 3248025 h 4972578"/>
              <a:gd name="connsiteX39" fmla="*/ 5543549 w 7667624"/>
              <a:gd name="connsiteY39" fmla="*/ 3452812 h 4972578"/>
              <a:gd name="connsiteX40" fmla="*/ 6796087 w 7667624"/>
              <a:gd name="connsiteY40" fmla="*/ 3481388 h 4972578"/>
              <a:gd name="connsiteX41" fmla="*/ 7096125 w 7667624"/>
              <a:gd name="connsiteY41" fmla="*/ 3414713 h 4972578"/>
              <a:gd name="connsiteX42" fmla="*/ 7286624 w 7667624"/>
              <a:gd name="connsiteY42" fmla="*/ 3519488 h 4972578"/>
              <a:gd name="connsiteX43" fmla="*/ 6615111 w 7667624"/>
              <a:gd name="connsiteY43" fmla="*/ 4267200 h 4972578"/>
              <a:gd name="connsiteX44" fmla="*/ 6448425 w 7667624"/>
              <a:gd name="connsiteY44" fmla="*/ 4124325 h 4972578"/>
              <a:gd name="connsiteX45" fmla="*/ 6406092 w 7667624"/>
              <a:gd name="connsiteY45" fmla="*/ 4253440 h 4972578"/>
              <a:gd name="connsiteX46" fmla="*/ 5195888 w 7667624"/>
              <a:gd name="connsiteY46" fmla="*/ 3705225 h 4972578"/>
              <a:gd name="connsiteX47" fmla="*/ 5110162 w 7667624"/>
              <a:gd name="connsiteY47" fmla="*/ 3924300 h 4972578"/>
              <a:gd name="connsiteX48" fmla="*/ 4886325 w 7667624"/>
              <a:gd name="connsiteY48" fmla="*/ 3976688 h 4972578"/>
              <a:gd name="connsiteX49" fmla="*/ 4300538 w 7667624"/>
              <a:gd name="connsiteY49" fmla="*/ 3619501 h 4972578"/>
              <a:gd name="connsiteX50" fmla="*/ 4495800 w 7667624"/>
              <a:gd name="connsiteY50" fmla="*/ 3190875 h 4972578"/>
              <a:gd name="connsiteX51" fmla="*/ 4024313 w 7667624"/>
              <a:gd name="connsiteY51" fmla="*/ 2905126 h 4972578"/>
              <a:gd name="connsiteX52" fmla="*/ 3238500 w 7667624"/>
              <a:gd name="connsiteY52" fmla="*/ 2500313 h 4972578"/>
              <a:gd name="connsiteX53" fmla="*/ 3267075 w 7667624"/>
              <a:gd name="connsiteY53" fmla="*/ 2314575 h 4972578"/>
              <a:gd name="connsiteX54" fmla="*/ 2447926 w 7667624"/>
              <a:gd name="connsiteY54" fmla="*/ 2119313 h 4972578"/>
              <a:gd name="connsiteX55" fmla="*/ 2362200 w 7667624"/>
              <a:gd name="connsiteY55" fmla="*/ 2586038 h 4972578"/>
              <a:gd name="connsiteX56" fmla="*/ 2043113 w 7667624"/>
              <a:gd name="connsiteY56" fmla="*/ 2481262 h 4972578"/>
              <a:gd name="connsiteX57" fmla="*/ 1819276 w 7667624"/>
              <a:gd name="connsiteY57" fmla="*/ 2952751 h 4972578"/>
              <a:gd name="connsiteX58" fmla="*/ 995363 w 7667624"/>
              <a:gd name="connsiteY58" fmla="*/ 2657475 h 4972578"/>
              <a:gd name="connsiteX59" fmla="*/ 576262 w 7667624"/>
              <a:gd name="connsiteY59" fmla="*/ 3381375 h 4972578"/>
              <a:gd name="connsiteX60" fmla="*/ 1323975 w 7667624"/>
              <a:gd name="connsiteY60" fmla="*/ 3714750 h 4972578"/>
              <a:gd name="connsiteX61" fmla="*/ 1219200 w 7667624"/>
              <a:gd name="connsiteY61" fmla="*/ 3767138 h 4972578"/>
              <a:gd name="connsiteX62" fmla="*/ 1228725 w 7667624"/>
              <a:gd name="connsiteY62" fmla="*/ 4095750 h 4972578"/>
              <a:gd name="connsiteX63" fmla="*/ 790575 w 7667624"/>
              <a:gd name="connsiteY63" fmla="*/ 4081463 h 4972578"/>
              <a:gd name="connsiteX64" fmla="*/ 852487 w 7667624"/>
              <a:gd name="connsiteY64" fmla="*/ 4176713 h 4972578"/>
              <a:gd name="connsiteX65" fmla="*/ 661988 w 7667624"/>
              <a:gd name="connsiteY65" fmla="*/ 4186237 h 4972578"/>
              <a:gd name="connsiteX66" fmla="*/ 628650 w 7667624"/>
              <a:gd name="connsiteY66" fmla="*/ 4314825 h 4972578"/>
              <a:gd name="connsiteX67" fmla="*/ 1371600 w 7667624"/>
              <a:gd name="connsiteY67" fmla="*/ 4538663 h 4972578"/>
              <a:gd name="connsiteX68" fmla="*/ 1196445 w 7667624"/>
              <a:gd name="connsiteY68" fmla="*/ 4972578 h 4972578"/>
              <a:gd name="connsiteX69" fmla="*/ 719138 w 7667624"/>
              <a:gd name="connsiteY69" fmla="*/ 4529138 h 4972578"/>
              <a:gd name="connsiteX70" fmla="*/ 304801 w 7667624"/>
              <a:gd name="connsiteY70" fmla="*/ 4433887 h 4972578"/>
              <a:gd name="connsiteX71" fmla="*/ 138113 w 7667624"/>
              <a:gd name="connsiteY71" fmla="*/ 4424362 h 4972578"/>
              <a:gd name="connsiteX72" fmla="*/ 123825 w 7667624"/>
              <a:gd name="connsiteY72" fmla="*/ 4186238 h 4972578"/>
              <a:gd name="connsiteX73" fmla="*/ 0 w 7667624"/>
              <a:gd name="connsiteY73" fmla="*/ 4124325 h 4972578"/>
              <a:gd name="connsiteX74" fmla="*/ 90488 w 7667624"/>
              <a:gd name="connsiteY74" fmla="*/ 4052888 h 4972578"/>
              <a:gd name="connsiteX75" fmla="*/ 57151 w 7667624"/>
              <a:gd name="connsiteY75" fmla="*/ 3729038 h 4972578"/>
              <a:gd name="connsiteX76" fmla="*/ 176213 w 7667624"/>
              <a:gd name="connsiteY76" fmla="*/ 3267076 h 4972578"/>
              <a:gd name="connsiteX77" fmla="*/ 857251 w 7667624"/>
              <a:gd name="connsiteY77" fmla="*/ 2409826 h 4972578"/>
              <a:gd name="connsiteX78" fmla="*/ 1081088 w 7667624"/>
              <a:gd name="connsiteY78" fmla="*/ 2481263 h 4972578"/>
              <a:gd name="connsiteX79" fmla="*/ 1181100 w 7667624"/>
              <a:gd name="connsiteY79" fmla="*/ 2219325 h 4972578"/>
              <a:gd name="connsiteX80" fmla="*/ 1709738 w 7667624"/>
              <a:gd name="connsiteY80" fmla="*/ 2357438 h 4972578"/>
              <a:gd name="connsiteX81" fmla="*/ 1924050 w 7667624"/>
              <a:gd name="connsiteY81" fmla="*/ 1757363 h 4972578"/>
              <a:gd name="connsiteX82" fmla="*/ 2462213 w 7667624"/>
              <a:gd name="connsiteY82" fmla="*/ 1814513 h 4972578"/>
              <a:gd name="connsiteX83" fmla="*/ 2728913 w 7667624"/>
              <a:gd name="connsiteY83" fmla="*/ 1633538 h 4972578"/>
              <a:gd name="connsiteX84" fmla="*/ 2896658 w 7667624"/>
              <a:gd name="connsiteY84" fmla="*/ 1480607 h 4972578"/>
              <a:gd name="connsiteX0" fmla="*/ 2896658 w 7758112"/>
              <a:gd name="connsiteY0" fmla="*/ 1480607 h 4972578"/>
              <a:gd name="connsiteX1" fmla="*/ 2981325 w 7758112"/>
              <a:gd name="connsiteY1" fmla="*/ 1071563 h 4972578"/>
              <a:gd name="connsiteX2" fmla="*/ 3143251 w 7758112"/>
              <a:gd name="connsiteY2" fmla="*/ 1066801 h 4972578"/>
              <a:gd name="connsiteX3" fmla="*/ 3405187 w 7758112"/>
              <a:gd name="connsiteY3" fmla="*/ 757238 h 4972578"/>
              <a:gd name="connsiteX4" fmla="*/ 3367088 w 7758112"/>
              <a:gd name="connsiteY4" fmla="*/ 657225 h 4972578"/>
              <a:gd name="connsiteX5" fmla="*/ 3495676 w 7758112"/>
              <a:gd name="connsiteY5" fmla="*/ 533400 h 4972578"/>
              <a:gd name="connsiteX6" fmla="*/ 3624263 w 7758112"/>
              <a:gd name="connsiteY6" fmla="*/ 600075 h 4972578"/>
              <a:gd name="connsiteX7" fmla="*/ 3686176 w 7758112"/>
              <a:gd name="connsiteY7" fmla="*/ 533400 h 4972578"/>
              <a:gd name="connsiteX8" fmla="*/ 3771900 w 7758112"/>
              <a:gd name="connsiteY8" fmla="*/ 481013 h 4972578"/>
              <a:gd name="connsiteX9" fmla="*/ 3967162 w 7758112"/>
              <a:gd name="connsiteY9" fmla="*/ 504826 h 4972578"/>
              <a:gd name="connsiteX10" fmla="*/ 5062538 w 7758112"/>
              <a:gd name="connsiteY10" fmla="*/ 0 h 4972578"/>
              <a:gd name="connsiteX11" fmla="*/ 5148263 w 7758112"/>
              <a:gd name="connsiteY11" fmla="*/ 271462 h 4972578"/>
              <a:gd name="connsiteX12" fmla="*/ 5472112 w 7758112"/>
              <a:gd name="connsiteY12" fmla="*/ 180975 h 4972578"/>
              <a:gd name="connsiteX13" fmla="*/ 5591176 w 7758112"/>
              <a:gd name="connsiteY13" fmla="*/ 390525 h 4972578"/>
              <a:gd name="connsiteX14" fmla="*/ 5815013 w 7758112"/>
              <a:gd name="connsiteY14" fmla="*/ 280988 h 4972578"/>
              <a:gd name="connsiteX15" fmla="*/ 5867400 w 7758112"/>
              <a:gd name="connsiteY15" fmla="*/ 571499 h 4972578"/>
              <a:gd name="connsiteX16" fmla="*/ 5729287 w 7758112"/>
              <a:gd name="connsiteY16" fmla="*/ 985837 h 4972578"/>
              <a:gd name="connsiteX17" fmla="*/ 4881563 w 7758112"/>
              <a:gd name="connsiteY17" fmla="*/ 947737 h 4972578"/>
              <a:gd name="connsiteX18" fmla="*/ 4767262 w 7758112"/>
              <a:gd name="connsiteY18" fmla="*/ 1090611 h 4972578"/>
              <a:gd name="connsiteX19" fmla="*/ 4719637 w 7758112"/>
              <a:gd name="connsiteY19" fmla="*/ 1166812 h 4972578"/>
              <a:gd name="connsiteX20" fmla="*/ 4238626 w 7758112"/>
              <a:gd name="connsiteY20" fmla="*/ 1228724 h 4972578"/>
              <a:gd name="connsiteX21" fmla="*/ 4248150 w 7758112"/>
              <a:gd name="connsiteY21" fmla="*/ 1400175 h 4972578"/>
              <a:gd name="connsiteX22" fmla="*/ 4062412 w 7758112"/>
              <a:gd name="connsiteY22" fmla="*/ 1338261 h 4972578"/>
              <a:gd name="connsiteX23" fmla="*/ 3781425 w 7758112"/>
              <a:gd name="connsiteY23" fmla="*/ 1438274 h 4972578"/>
              <a:gd name="connsiteX24" fmla="*/ 3719513 w 7758112"/>
              <a:gd name="connsiteY24" fmla="*/ 1562100 h 4972578"/>
              <a:gd name="connsiteX25" fmla="*/ 4505325 w 7758112"/>
              <a:gd name="connsiteY25" fmla="*/ 1843087 h 4972578"/>
              <a:gd name="connsiteX26" fmla="*/ 4619625 w 7758112"/>
              <a:gd name="connsiteY26" fmla="*/ 1914524 h 4972578"/>
              <a:gd name="connsiteX27" fmla="*/ 5401205 w 7758112"/>
              <a:gd name="connsiteY27" fmla="*/ 2509307 h 4972578"/>
              <a:gd name="connsiteX28" fmla="*/ 5767387 w 7758112"/>
              <a:gd name="connsiteY28" fmla="*/ 1847849 h 4972578"/>
              <a:gd name="connsiteX29" fmla="*/ 5948363 w 7758112"/>
              <a:gd name="connsiteY29" fmla="*/ 1862136 h 4972578"/>
              <a:gd name="connsiteX30" fmla="*/ 6477000 w 7758112"/>
              <a:gd name="connsiteY30" fmla="*/ 2109787 h 4972578"/>
              <a:gd name="connsiteX31" fmla="*/ 6610350 w 7758112"/>
              <a:gd name="connsiteY31" fmla="*/ 1628775 h 4972578"/>
              <a:gd name="connsiteX32" fmla="*/ 7758112 w 7758112"/>
              <a:gd name="connsiteY32" fmla="*/ 1857375 h 4972578"/>
              <a:gd name="connsiteX33" fmla="*/ 7667624 w 7758112"/>
              <a:gd name="connsiteY33" fmla="*/ 1971676 h 4972578"/>
              <a:gd name="connsiteX34" fmla="*/ 6100762 w 7758112"/>
              <a:gd name="connsiteY34" fmla="*/ 2595563 h 4972578"/>
              <a:gd name="connsiteX35" fmla="*/ 5919787 w 7758112"/>
              <a:gd name="connsiteY35" fmla="*/ 2943226 h 4972578"/>
              <a:gd name="connsiteX36" fmla="*/ 6024562 w 7758112"/>
              <a:gd name="connsiteY36" fmla="*/ 2933701 h 4972578"/>
              <a:gd name="connsiteX37" fmla="*/ 6148387 w 7758112"/>
              <a:gd name="connsiteY37" fmla="*/ 3119438 h 4972578"/>
              <a:gd name="connsiteX38" fmla="*/ 5691186 w 7758112"/>
              <a:gd name="connsiteY38" fmla="*/ 3248025 h 4972578"/>
              <a:gd name="connsiteX39" fmla="*/ 5543549 w 7758112"/>
              <a:gd name="connsiteY39" fmla="*/ 3452812 h 4972578"/>
              <a:gd name="connsiteX40" fmla="*/ 6796087 w 7758112"/>
              <a:gd name="connsiteY40" fmla="*/ 3481388 h 4972578"/>
              <a:gd name="connsiteX41" fmla="*/ 7096125 w 7758112"/>
              <a:gd name="connsiteY41" fmla="*/ 3414713 h 4972578"/>
              <a:gd name="connsiteX42" fmla="*/ 7286624 w 7758112"/>
              <a:gd name="connsiteY42" fmla="*/ 3519488 h 4972578"/>
              <a:gd name="connsiteX43" fmla="*/ 6615111 w 7758112"/>
              <a:gd name="connsiteY43" fmla="*/ 4267200 h 4972578"/>
              <a:gd name="connsiteX44" fmla="*/ 6448425 w 7758112"/>
              <a:gd name="connsiteY44" fmla="*/ 4124325 h 4972578"/>
              <a:gd name="connsiteX45" fmla="*/ 6406092 w 7758112"/>
              <a:gd name="connsiteY45" fmla="*/ 4253440 h 4972578"/>
              <a:gd name="connsiteX46" fmla="*/ 5195888 w 7758112"/>
              <a:gd name="connsiteY46" fmla="*/ 3705225 h 4972578"/>
              <a:gd name="connsiteX47" fmla="*/ 5110162 w 7758112"/>
              <a:gd name="connsiteY47" fmla="*/ 3924300 h 4972578"/>
              <a:gd name="connsiteX48" fmla="*/ 4886325 w 7758112"/>
              <a:gd name="connsiteY48" fmla="*/ 3976688 h 4972578"/>
              <a:gd name="connsiteX49" fmla="*/ 4300538 w 7758112"/>
              <a:gd name="connsiteY49" fmla="*/ 3619501 h 4972578"/>
              <a:gd name="connsiteX50" fmla="*/ 4495800 w 7758112"/>
              <a:gd name="connsiteY50" fmla="*/ 3190875 h 4972578"/>
              <a:gd name="connsiteX51" fmla="*/ 4024313 w 7758112"/>
              <a:gd name="connsiteY51" fmla="*/ 2905126 h 4972578"/>
              <a:gd name="connsiteX52" fmla="*/ 3238500 w 7758112"/>
              <a:gd name="connsiteY52" fmla="*/ 2500313 h 4972578"/>
              <a:gd name="connsiteX53" fmla="*/ 3267075 w 7758112"/>
              <a:gd name="connsiteY53" fmla="*/ 2314575 h 4972578"/>
              <a:gd name="connsiteX54" fmla="*/ 2447926 w 7758112"/>
              <a:gd name="connsiteY54" fmla="*/ 2119313 h 4972578"/>
              <a:gd name="connsiteX55" fmla="*/ 2362200 w 7758112"/>
              <a:gd name="connsiteY55" fmla="*/ 2586038 h 4972578"/>
              <a:gd name="connsiteX56" fmla="*/ 2043113 w 7758112"/>
              <a:gd name="connsiteY56" fmla="*/ 2481262 h 4972578"/>
              <a:gd name="connsiteX57" fmla="*/ 1819276 w 7758112"/>
              <a:gd name="connsiteY57" fmla="*/ 2952751 h 4972578"/>
              <a:gd name="connsiteX58" fmla="*/ 995363 w 7758112"/>
              <a:gd name="connsiteY58" fmla="*/ 2657475 h 4972578"/>
              <a:gd name="connsiteX59" fmla="*/ 576262 w 7758112"/>
              <a:gd name="connsiteY59" fmla="*/ 3381375 h 4972578"/>
              <a:gd name="connsiteX60" fmla="*/ 1323975 w 7758112"/>
              <a:gd name="connsiteY60" fmla="*/ 3714750 h 4972578"/>
              <a:gd name="connsiteX61" fmla="*/ 1219200 w 7758112"/>
              <a:gd name="connsiteY61" fmla="*/ 3767138 h 4972578"/>
              <a:gd name="connsiteX62" fmla="*/ 1228725 w 7758112"/>
              <a:gd name="connsiteY62" fmla="*/ 4095750 h 4972578"/>
              <a:gd name="connsiteX63" fmla="*/ 790575 w 7758112"/>
              <a:gd name="connsiteY63" fmla="*/ 4081463 h 4972578"/>
              <a:gd name="connsiteX64" fmla="*/ 852487 w 7758112"/>
              <a:gd name="connsiteY64" fmla="*/ 4176713 h 4972578"/>
              <a:gd name="connsiteX65" fmla="*/ 661988 w 7758112"/>
              <a:gd name="connsiteY65" fmla="*/ 4186237 h 4972578"/>
              <a:gd name="connsiteX66" fmla="*/ 628650 w 7758112"/>
              <a:gd name="connsiteY66" fmla="*/ 4314825 h 4972578"/>
              <a:gd name="connsiteX67" fmla="*/ 1371600 w 7758112"/>
              <a:gd name="connsiteY67" fmla="*/ 4538663 h 4972578"/>
              <a:gd name="connsiteX68" fmla="*/ 1196445 w 7758112"/>
              <a:gd name="connsiteY68" fmla="*/ 4972578 h 4972578"/>
              <a:gd name="connsiteX69" fmla="*/ 719138 w 7758112"/>
              <a:gd name="connsiteY69" fmla="*/ 4529138 h 4972578"/>
              <a:gd name="connsiteX70" fmla="*/ 304801 w 7758112"/>
              <a:gd name="connsiteY70" fmla="*/ 4433887 h 4972578"/>
              <a:gd name="connsiteX71" fmla="*/ 138113 w 7758112"/>
              <a:gd name="connsiteY71" fmla="*/ 4424362 h 4972578"/>
              <a:gd name="connsiteX72" fmla="*/ 123825 w 7758112"/>
              <a:gd name="connsiteY72" fmla="*/ 4186238 h 4972578"/>
              <a:gd name="connsiteX73" fmla="*/ 0 w 7758112"/>
              <a:gd name="connsiteY73" fmla="*/ 4124325 h 4972578"/>
              <a:gd name="connsiteX74" fmla="*/ 90488 w 7758112"/>
              <a:gd name="connsiteY74" fmla="*/ 4052888 h 4972578"/>
              <a:gd name="connsiteX75" fmla="*/ 57151 w 7758112"/>
              <a:gd name="connsiteY75" fmla="*/ 3729038 h 4972578"/>
              <a:gd name="connsiteX76" fmla="*/ 176213 w 7758112"/>
              <a:gd name="connsiteY76" fmla="*/ 3267076 h 4972578"/>
              <a:gd name="connsiteX77" fmla="*/ 857251 w 7758112"/>
              <a:gd name="connsiteY77" fmla="*/ 2409826 h 4972578"/>
              <a:gd name="connsiteX78" fmla="*/ 1081088 w 7758112"/>
              <a:gd name="connsiteY78" fmla="*/ 2481263 h 4972578"/>
              <a:gd name="connsiteX79" fmla="*/ 1181100 w 7758112"/>
              <a:gd name="connsiteY79" fmla="*/ 2219325 h 4972578"/>
              <a:gd name="connsiteX80" fmla="*/ 1709738 w 7758112"/>
              <a:gd name="connsiteY80" fmla="*/ 2357438 h 4972578"/>
              <a:gd name="connsiteX81" fmla="*/ 1924050 w 7758112"/>
              <a:gd name="connsiteY81" fmla="*/ 1757363 h 4972578"/>
              <a:gd name="connsiteX82" fmla="*/ 2462213 w 7758112"/>
              <a:gd name="connsiteY82" fmla="*/ 1814513 h 4972578"/>
              <a:gd name="connsiteX83" fmla="*/ 2728913 w 7758112"/>
              <a:gd name="connsiteY83" fmla="*/ 1633538 h 4972578"/>
              <a:gd name="connsiteX84" fmla="*/ 2896658 w 7758112"/>
              <a:gd name="connsiteY84" fmla="*/ 1480607 h 4972578"/>
              <a:gd name="connsiteX0" fmla="*/ 2896658 w 7758112"/>
              <a:gd name="connsiteY0" fmla="*/ 1480607 h 4972578"/>
              <a:gd name="connsiteX1" fmla="*/ 2981325 w 7758112"/>
              <a:gd name="connsiteY1" fmla="*/ 1071563 h 4972578"/>
              <a:gd name="connsiteX2" fmla="*/ 3143251 w 7758112"/>
              <a:gd name="connsiteY2" fmla="*/ 1066801 h 4972578"/>
              <a:gd name="connsiteX3" fmla="*/ 3405187 w 7758112"/>
              <a:gd name="connsiteY3" fmla="*/ 757238 h 4972578"/>
              <a:gd name="connsiteX4" fmla="*/ 3367088 w 7758112"/>
              <a:gd name="connsiteY4" fmla="*/ 657225 h 4972578"/>
              <a:gd name="connsiteX5" fmla="*/ 3495676 w 7758112"/>
              <a:gd name="connsiteY5" fmla="*/ 533400 h 4972578"/>
              <a:gd name="connsiteX6" fmla="*/ 3624263 w 7758112"/>
              <a:gd name="connsiteY6" fmla="*/ 600075 h 4972578"/>
              <a:gd name="connsiteX7" fmla="*/ 3686176 w 7758112"/>
              <a:gd name="connsiteY7" fmla="*/ 533400 h 4972578"/>
              <a:gd name="connsiteX8" fmla="*/ 3771900 w 7758112"/>
              <a:gd name="connsiteY8" fmla="*/ 481013 h 4972578"/>
              <a:gd name="connsiteX9" fmla="*/ 3967162 w 7758112"/>
              <a:gd name="connsiteY9" fmla="*/ 504826 h 4972578"/>
              <a:gd name="connsiteX10" fmla="*/ 5062538 w 7758112"/>
              <a:gd name="connsiteY10" fmla="*/ 0 h 4972578"/>
              <a:gd name="connsiteX11" fmla="*/ 5148263 w 7758112"/>
              <a:gd name="connsiteY11" fmla="*/ 271462 h 4972578"/>
              <a:gd name="connsiteX12" fmla="*/ 5472112 w 7758112"/>
              <a:gd name="connsiteY12" fmla="*/ 180975 h 4972578"/>
              <a:gd name="connsiteX13" fmla="*/ 5591176 w 7758112"/>
              <a:gd name="connsiteY13" fmla="*/ 390525 h 4972578"/>
              <a:gd name="connsiteX14" fmla="*/ 5815013 w 7758112"/>
              <a:gd name="connsiteY14" fmla="*/ 280988 h 4972578"/>
              <a:gd name="connsiteX15" fmla="*/ 5867400 w 7758112"/>
              <a:gd name="connsiteY15" fmla="*/ 571499 h 4972578"/>
              <a:gd name="connsiteX16" fmla="*/ 5729287 w 7758112"/>
              <a:gd name="connsiteY16" fmla="*/ 985837 h 4972578"/>
              <a:gd name="connsiteX17" fmla="*/ 4881563 w 7758112"/>
              <a:gd name="connsiteY17" fmla="*/ 947737 h 4972578"/>
              <a:gd name="connsiteX18" fmla="*/ 4767262 w 7758112"/>
              <a:gd name="connsiteY18" fmla="*/ 1090611 h 4972578"/>
              <a:gd name="connsiteX19" fmla="*/ 4719637 w 7758112"/>
              <a:gd name="connsiteY19" fmla="*/ 1166812 h 4972578"/>
              <a:gd name="connsiteX20" fmla="*/ 4238626 w 7758112"/>
              <a:gd name="connsiteY20" fmla="*/ 1228724 h 4972578"/>
              <a:gd name="connsiteX21" fmla="*/ 4248150 w 7758112"/>
              <a:gd name="connsiteY21" fmla="*/ 1400175 h 4972578"/>
              <a:gd name="connsiteX22" fmla="*/ 4062412 w 7758112"/>
              <a:gd name="connsiteY22" fmla="*/ 1338261 h 4972578"/>
              <a:gd name="connsiteX23" fmla="*/ 3781425 w 7758112"/>
              <a:gd name="connsiteY23" fmla="*/ 1438274 h 4972578"/>
              <a:gd name="connsiteX24" fmla="*/ 3719513 w 7758112"/>
              <a:gd name="connsiteY24" fmla="*/ 1562100 h 4972578"/>
              <a:gd name="connsiteX25" fmla="*/ 4505325 w 7758112"/>
              <a:gd name="connsiteY25" fmla="*/ 1843087 h 4972578"/>
              <a:gd name="connsiteX26" fmla="*/ 4619625 w 7758112"/>
              <a:gd name="connsiteY26" fmla="*/ 1914524 h 4972578"/>
              <a:gd name="connsiteX27" fmla="*/ 5401205 w 7758112"/>
              <a:gd name="connsiteY27" fmla="*/ 2509307 h 4972578"/>
              <a:gd name="connsiteX28" fmla="*/ 5767387 w 7758112"/>
              <a:gd name="connsiteY28" fmla="*/ 1847849 h 4972578"/>
              <a:gd name="connsiteX29" fmla="*/ 5948363 w 7758112"/>
              <a:gd name="connsiteY29" fmla="*/ 1862136 h 4972578"/>
              <a:gd name="connsiteX30" fmla="*/ 6477000 w 7758112"/>
              <a:gd name="connsiteY30" fmla="*/ 2109787 h 4972578"/>
              <a:gd name="connsiteX31" fmla="*/ 6610350 w 7758112"/>
              <a:gd name="connsiteY31" fmla="*/ 1628775 h 4972578"/>
              <a:gd name="connsiteX32" fmla="*/ 7181849 w 7758112"/>
              <a:gd name="connsiteY32" fmla="*/ 1743075 h 4972578"/>
              <a:gd name="connsiteX33" fmla="*/ 7758112 w 7758112"/>
              <a:gd name="connsiteY33" fmla="*/ 1857375 h 4972578"/>
              <a:gd name="connsiteX34" fmla="*/ 7667624 w 7758112"/>
              <a:gd name="connsiteY34" fmla="*/ 1971676 h 4972578"/>
              <a:gd name="connsiteX35" fmla="*/ 6100762 w 7758112"/>
              <a:gd name="connsiteY35" fmla="*/ 2595563 h 4972578"/>
              <a:gd name="connsiteX36" fmla="*/ 5919787 w 7758112"/>
              <a:gd name="connsiteY36" fmla="*/ 2943226 h 4972578"/>
              <a:gd name="connsiteX37" fmla="*/ 6024562 w 7758112"/>
              <a:gd name="connsiteY37" fmla="*/ 2933701 h 4972578"/>
              <a:gd name="connsiteX38" fmla="*/ 6148387 w 7758112"/>
              <a:gd name="connsiteY38" fmla="*/ 3119438 h 4972578"/>
              <a:gd name="connsiteX39" fmla="*/ 5691186 w 7758112"/>
              <a:gd name="connsiteY39" fmla="*/ 3248025 h 4972578"/>
              <a:gd name="connsiteX40" fmla="*/ 5543549 w 7758112"/>
              <a:gd name="connsiteY40" fmla="*/ 3452812 h 4972578"/>
              <a:gd name="connsiteX41" fmla="*/ 6796087 w 7758112"/>
              <a:gd name="connsiteY41" fmla="*/ 3481388 h 4972578"/>
              <a:gd name="connsiteX42" fmla="*/ 7096125 w 7758112"/>
              <a:gd name="connsiteY42" fmla="*/ 3414713 h 4972578"/>
              <a:gd name="connsiteX43" fmla="*/ 7286624 w 7758112"/>
              <a:gd name="connsiteY43" fmla="*/ 3519488 h 4972578"/>
              <a:gd name="connsiteX44" fmla="*/ 6615111 w 7758112"/>
              <a:gd name="connsiteY44" fmla="*/ 4267200 h 4972578"/>
              <a:gd name="connsiteX45" fmla="*/ 6448425 w 7758112"/>
              <a:gd name="connsiteY45" fmla="*/ 4124325 h 4972578"/>
              <a:gd name="connsiteX46" fmla="*/ 6406092 w 7758112"/>
              <a:gd name="connsiteY46" fmla="*/ 4253440 h 4972578"/>
              <a:gd name="connsiteX47" fmla="*/ 5195888 w 7758112"/>
              <a:gd name="connsiteY47" fmla="*/ 3705225 h 4972578"/>
              <a:gd name="connsiteX48" fmla="*/ 5110162 w 7758112"/>
              <a:gd name="connsiteY48" fmla="*/ 3924300 h 4972578"/>
              <a:gd name="connsiteX49" fmla="*/ 4886325 w 7758112"/>
              <a:gd name="connsiteY49" fmla="*/ 3976688 h 4972578"/>
              <a:gd name="connsiteX50" fmla="*/ 4300538 w 7758112"/>
              <a:gd name="connsiteY50" fmla="*/ 3619501 h 4972578"/>
              <a:gd name="connsiteX51" fmla="*/ 4495800 w 7758112"/>
              <a:gd name="connsiteY51" fmla="*/ 3190875 h 4972578"/>
              <a:gd name="connsiteX52" fmla="*/ 4024313 w 7758112"/>
              <a:gd name="connsiteY52" fmla="*/ 2905126 h 4972578"/>
              <a:gd name="connsiteX53" fmla="*/ 3238500 w 7758112"/>
              <a:gd name="connsiteY53" fmla="*/ 2500313 h 4972578"/>
              <a:gd name="connsiteX54" fmla="*/ 3267075 w 7758112"/>
              <a:gd name="connsiteY54" fmla="*/ 2314575 h 4972578"/>
              <a:gd name="connsiteX55" fmla="*/ 2447926 w 7758112"/>
              <a:gd name="connsiteY55" fmla="*/ 2119313 h 4972578"/>
              <a:gd name="connsiteX56" fmla="*/ 2362200 w 7758112"/>
              <a:gd name="connsiteY56" fmla="*/ 2586038 h 4972578"/>
              <a:gd name="connsiteX57" fmla="*/ 2043113 w 7758112"/>
              <a:gd name="connsiteY57" fmla="*/ 2481262 h 4972578"/>
              <a:gd name="connsiteX58" fmla="*/ 1819276 w 7758112"/>
              <a:gd name="connsiteY58" fmla="*/ 2952751 h 4972578"/>
              <a:gd name="connsiteX59" fmla="*/ 995363 w 7758112"/>
              <a:gd name="connsiteY59" fmla="*/ 2657475 h 4972578"/>
              <a:gd name="connsiteX60" fmla="*/ 576262 w 7758112"/>
              <a:gd name="connsiteY60" fmla="*/ 3381375 h 4972578"/>
              <a:gd name="connsiteX61" fmla="*/ 1323975 w 7758112"/>
              <a:gd name="connsiteY61" fmla="*/ 3714750 h 4972578"/>
              <a:gd name="connsiteX62" fmla="*/ 1219200 w 7758112"/>
              <a:gd name="connsiteY62" fmla="*/ 3767138 h 4972578"/>
              <a:gd name="connsiteX63" fmla="*/ 1228725 w 7758112"/>
              <a:gd name="connsiteY63" fmla="*/ 4095750 h 4972578"/>
              <a:gd name="connsiteX64" fmla="*/ 790575 w 7758112"/>
              <a:gd name="connsiteY64" fmla="*/ 4081463 h 4972578"/>
              <a:gd name="connsiteX65" fmla="*/ 852487 w 7758112"/>
              <a:gd name="connsiteY65" fmla="*/ 4176713 h 4972578"/>
              <a:gd name="connsiteX66" fmla="*/ 661988 w 7758112"/>
              <a:gd name="connsiteY66" fmla="*/ 4186237 h 4972578"/>
              <a:gd name="connsiteX67" fmla="*/ 628650 w 7758112"/>
              <a:gd name="connsiteY67" fmla="*/ 4314825 h 4972578"/>
              <a:gd name="connsiteX68" fmla="*/ 1371600 w 7758112"/>
              <a:gd name="connsiteY68" fmla="*/ 4538663 h 4972578"/>
              <a:gd name="connsiteX69" fmla="*/ 1196445 w 7758112"/>
              <a:gd name="connsiteY69" fmla="*/ 4972578 h 4972578"/>
              <a:gd name="connsiteX70" fmla="*/ 719138 w 7758112"/>
              <a:gd name="connsiteY70" fmla="*/ 4529138 h 4972578"/>
              <a:gd name="connsiteX71" fmla="*/ 304801 w 7758112"/>
              <a:gd name="connsiteY71" fmla="*/ 4433887 h 4972578"/>
              <a:gd name="connsiteX72" fmla="*/ 138113 w 7758112"/>
              <a:gd name="connsiteY72" fmla="*/ 4424362 h 4972578"/>
              <a:gd name="connsiteX73" fmla="*/ 123825 w 7758112"/>
              <a:gd name="connsiteY73" fmla="*/ 4186238 h 4972578"/>
              <a:gd name="connsiteX74" fmla="*/ 0 w 7758112"/>
              <a:gd name="connsiteY74" fmla="*/ 4124325 h 4972578"/>
              <a:gd name="connsiteX75" fmla="*/ 90488 w 7758112"/>
              <a:gd name="connsiteY75" fmla="*/ 4052888 h 4972578"/>
              <a:gd name="connsiteX76" fmla="*/ 57151 w 7758112"/>
              <a:gd name="connsiteY76" fmla="*/ 3729038 h 4972578"/>
              <a:gd name="connsiteX77" fmla="*/ 176213 w 7758112"/>
              <a:gd name="connsiteY77" fmla="*/ 3267076 h 4972578"/>
              <a:gd name="connsiteX78" fmla="*/ 857251 w 7758112"/>
              <a:gd name="connsiteY78" fmla="*/ 2409826 h 4972578"/>
              <a:gd name="connsiteX79" fmla="*/ 1081088 w 7758112"/>
              <a:gd name="connsiteY79" fmla="*/ 2481263 h 4972578"/>
              <a:gd name="connsiteX80" fmla="*/ 1181100 w 7758112"/>
              <a:gd name="connsiteY80" fmla="*/ 2219325 h 4972578"/>
              <a:gd name="connsiteX81" fmla="*/ 1709738 w 7758112"/>
              <a:gd name="connsiteY81" fmla="*/ 2357438 h 4972578"/>
              <a:gd name="connsiteX82" fmla="*/ 1924050 w 7758112"/>
              <a:gd name="connsiteY82" fmla="*/ 1757363 h 4972578"/>
              <a:gd name="connsiteX83" fmla="*/ 2462213 w 7758112"/>
              <a:gd name="connsiteY83" fmla="*/ 1814513 h 4972578"/>
              <a:gd name="connsiteX84" fmla="*/ 2728913 w 7758112"/>
              <a:gd name="connsiteY84" fmla="*/ 1633538 h 4972578"/>
              <a:gd name="connsiteX85" fmla="*/ 2896658 w 7758112"/>
              <a:gd name="connsiteY85" fmla="*/ 1480607 h 4972578"/>
              <a:gd name="connsiteX0" fmla="*/ 2896658 w 7758112"/>
              <a:gd name="connsiteY0" fmla="*/ 1480607 h 4972578"/>
              <a:gd name="connsiteX1" fmla="*/ 2981325 w 7758112"/>
              <a:gd name="connsiteY1" fmla="*/ 1071563 h 4972578"/>
              <a:gd name="connsiteX2" fmla="*/ 3143251 w 7758112"/>
              <a:gd name="connsiteY2" fmla="*/ 1066801 h 4972578"/>
              <a:gd name="connsiteX3" fmla="*/ 3405187 w 7758112"/>
              <a:gd name="connsiteY3" fmla="*/ 757238 h 4972578"/>
              <a:gd name="connsiteX4" fmla="*/ 3367088 w 7758112"/>
              <a:gd name="connsiteY4" fmla="*/ 657225 h 4972578"/>
              <a:gd name="connsiteX5" fmla="*/ 3495676 w 7758112"/>
              <a:gd name="connsiteY5" fmla="*/ 533400 h 4972578"/>
              <a:gd name="connsiteX6" fmla="*/ 3624263 w 7758112"/>
              <a:gd name="connsiteY6" fmla="*/ 600075 h 4972578"/>
              <a:gd name="connsiteX7" fmla="*/ 3686176 w 7758112"/>
              <a:gd name="connsiteY7" fmla="*/ 533400 h 4972578"/>
              <a:gd name="connsiteX8" fmla="*/ 3771900 w 7758112"/>
              <a:gd name="connsiteY8" fmla="*/ 481013 h 4972578"/>
              <a:gd name="connsiteX9" fmla="*/ 3967162 w 7758112"/>
              <a:gd name="connsiteY9" fmla="*/ 504826 h 4972578"/>
              <a:gd name="connsiteX10" fmla="*/ 5062538 w 7758112"/>
              <a:gd name="connsiteY10" fmla="*/ 0 h 4972578"/>
              <a:gd name="connsiteX11" fmla="*/ 5148263 w 7758112"/>
              <a:gd name="connsiteY11" fmla="*/ 271462 h 4972578"/>
              <a:gd name="connsiteX12" fmla="*/ 5472112 w 7758112"/>
              <a:gd name="connsiteY12" fmla="*/ 180975 h 4972578"/>
              <a:gd name="connsiteX13" fmla="*/ 5591176 w 7758112"/>
              <a:gd name="connsiteY13" fmla="*/ 390525 h 4972578"/>
              <a:gd name="connsiteX14" fmla="*/ 5815013 w 7758112"/>
              <a:gd name="connsiteY14" fmla="*/ 280988 h 4972578"/>
              <a:gd name="connsiteX15" fmla="*/ 5867400 w 7758112"/>
              <a:gd name="connsiteY15" fmla="*/ 571499 h 4972578"/>
              <a:gd name="connsiteX16" fmla="*/ 5729287 w 7758112"/>
              <a:gd name="connsiteY16" fmla="*/ 985837 h 4972578"/>
              <a:gd name="connsiteX17" fmla="*/ 4881563 w 7758112"/>
              <a:gd name="connsiteY17" fmla="*/ 947737 h 4972578"/>
              <a:gd name="connsiteX18" fmla="*/ 4767262 w 7758112"/>
              <a:gd name="connsiteY18" fmla="*/ 1090611 h 4972578"/>
              <a:gd name="connsiteX19" fmla="*/ 4719637 w 7758112"/>
              <a:gd name="connsiteY19" fmla="*/ 1166812 h 4972578"/>
              <a:gd name="connsiteX20" fmla="*/ 4238626 w 7758112"/>
              <a:gd name="connsiteY20" fmla="*/ 1228724 h 4972578"/>
              <a:gd name="connsiteX21" fmla="*/ 4248150 w 7758112"/>
              <a:gd name="connsiteY21" fmla="*/ 1400175 h 4972578"/>
              <a:gd name="connsiteX22" fmla="*/ 4062412 w 7758112"/>
              <a:gd name="connsiteY22" fmla="*/ 1338261 h 4972578"/>
              <a:gd name="connsiteX23" fmla="*/ 3781425 w 7758112"/>
              <a:gd name="connsiteY23" fmla="*/ 1438274 h 4972578"/>
              <a:gd name="connsiteX24" fmla="*/ 3719513 w 7758112"/>
              <a:gd name="connsiteY24" fmla="*/ 1562100 h 4972578"/>
              <a:gd name="connsiteX25" fmla="*/ 4505325 w 7758112"/>
              <a:gd name="connsiteY25" fmla="*/ 1843087 h 4972578"/>
              <a:gd name="connsiteX26" fmla="*/ 4619625 w 7758112"/>
              <a:gd name="connsiteY26" fmla="*/ 1914524 h 4972578"/>
              <a:gd name="connsiteX27" fmla="*/ 5401205 w 7758112"/>
              <a:gd name="connsiteY27" fmla="*/ 2509307 h 4972578"/>
              <a:gd name="connsiteX28" fmla="*/ 5767387 w 7758112"/>
              <a:gd name="connsiteY28" fmla="*/ 1847849 h 4972578"/>
              <a:gd name="connsiteX29" fmla="*/ 5948363 w 7758112"/>
              <a:gd name="connsiteY29" fmla="*/ 1862136 h 4972578"/>
              <a:gd name="connsiteX30" fmla="*/ 6477000 w 7758112"/>
              <a:gd name="connsiteY30" fmla="*/ 2109787 h 4972578"/>
              <a:gd name="connsiteX31" fmla="*/ 6610350 w 7758112"/>
              <a:gd name="connsiteY31" fmla="*/ 1628775 h 4972578"/>
              <a:gd name="connsiteX32" fmla="*/ 7429499 w 7758112"/>
              <a:gd name="connsiteY32" fmla="*/ 1624012 h 4972578"/>
              <a:gd name="connsiteX33" fmla="*/ 7758112 w 7758112"/>
              <a:gd name="connsiteY33" fmla="*/ 1857375 h 4972578"/>
              <a:gd name="connsiteX34" fmla="*/ 7667624 w 7758112"/>
              <a:gd name="connsiteY34" fmla="*/ 1971676 h 4972578"/>
              <a:gd name="connsiteX35" fmla="*/ 6100762 w 7758112"/>
              <a:gd name="connsiteY35" fmla="*/ 2595563 h 4972578"/>
              <a:gd name="connsiteX36" fmla="*/ 5919787 w 7758112"/>
              <a:gd name="connsiteY36" fmla="*/ 2943226 h 4972578"/>
              <a:gd name="connsiteX37" fmla="*/ 6024562 w 7758112"/>
              <a:gd name="connsiteY37" fmla="*/ 2933701 h 4972578"/>
              <a:gd name="connsiteX38" fmla="*/ 6148387 w 7758112"/>
              <a:gd name="connsiteY38" fmla="*/ 3119438 h 4972578"/>
              <a:gd name="connsiteX39" fmla="*/ 5691186 w 7758112"/>
              <a:gd name="connsiteY39" fmla="*/ 3248025 h 4972578"/>
              <a:gd name="connsiteX40" fmla="*/ 5543549 w 7758112"/>
              <a:gd name="connsiteY40" fmla="*/ 3452812 h 4972578"/>
              <a:gd name="connsiteX41" fmla="*/ 6796087 w 7758112"/>
              <a:gd name="connsiteY41" fmla="*/ 3481388 h 4972578"/>
              <a:gd name="connsiteX42" fmla="*/ 7096125 w 7758112"/>
              <a:gd name="connsiteY42" fmla="*/ 3414713 h 4972578"/>
              <a:gd name="connsiteX43" fmla="*/ 7286624 w 7758112"/>
              <a:gd name="connsiteY43" fmla="*/ 3519488 h 4972578"/>
              <a:gd name="connsiteX44" fmla="*/ 6615111 w 7758112"/>
              <a:gd name="connsiteY44" fmla="*/ 4267200 h 4972578"/>
              <a:gd name="connsiteX45" fmla="*/ 6448425 w 7758112"/>
              <a:gd name="connsiteY45" fmla="*/ 4124325 h 4972578"/>
              <a:gd name="connsiteX46" fmla="*/ 6406092 w 7758112"/>
              <a:gd name="connsiteY46" fmla="*/ 4253440 h 4972578"/>
              <a:gd name="connsiteX47" fmla="*/ 5195888 w 7758112"/>
              <a:gd name="connsiteY47" fmla="*/ 3705225 h 4972578"/>
              <a:gd name="connsiteX48" fmla="*/ 5110162 w 7758112"/>
              <a:gd name="connsiteY48" fmla="*/ 3924300 h 4972578"/>
              <a:gd name="connsiteX49" fmla="*/ 4886325 w 7758112"/>
              <a:gd name="connsiteY49" fmla="*/ 3976688 h 4972578"/>
              <a:gd name="connsiteX50" fmla="*/ 4300538 w 7758112"/>
              <a:gd name="connsiteY50" fmla="*/ 3619501 h 4972578"/>
              <a:gd name="connsiteX51" fmla="*/ 4495800 w 7758112"/>
              <a:gd name="connsiteY51" fmla="*/ 3190875 h 4972578"/>
              <a:gd name="connsiteX52" fmla="*/ 4024313 w 7758112"/>
              <a:gd name="connsiteY52" fmla="*/ 2905126 h 4972578"/>
              <a:gd name="connsiteX53" fmla="*/ 3238500 w 7758112"/>
              <a:gd name="connsiteY53" fmla="*/ 2500313 h 4972578"/>
              <a:gd name="connsiteX54" fmla="*/ 3267075 w 7758112"/>
              <a:gd name="connsiteY54" fmla="*/ 2314575 h 4972578"/>
              <a:gd name="connsiteX55" fmla="*/ 2447926 w 7758112"/>
              <a:gd name="connsiteY55" fmla="*/ 2119313 h 4972578"/>
              <a:gd name="connsiteX56" fmla="*/ 2362200 w 7758112"/>
              <a:gd name="connsiteY56" fmla="*/ 2586038 h 4972578"/>
              <a:gd name="connsiteX57" fmla="*/ 2043113 w 7758112"/>
              <a:gd name="connsiteY57" fmla="*/ 2481262 h 4972578"/>
              <a:gd name="connsiteX58" fmla="*/ 1819276 w 7758112"/>
              <a:gd name="connsiteY58" fmla="*/ 2952751 h 4972578"/>
              <a:gd name="connsiteX59" fmla="*/ 995363 w 7758112"/>
              <a:gd name="connsiteY59" fmla="*/ 2657475 h 4972578"/>
              <a:gd name="connsiteX60" fmla="*/ 576262 w 7758112"/>
              <a:gd name="connsiteY60" fmla="*/ 3381375 h 4972578"/>
              <a:gd name="connsiteX61" fmla="*/ 1323975 w 7758112"/>
              <a:gd name="connsiteY61" fmla="*/ 3714750 h 4972578"/>
              <a:gd name="connsiteX62" fmla="*/ 1219200 w 7758112"/>
              <a:gd name="connsiteY62" fmla="*/ 3767138 h 4972578"/>
              <a:gd name="connsiteX63" fmla="*/ 1228725 w 7758112"/>
              <a:gd name="connsiteY63" fmla="*/ 4095750 h 4972578"/>
              <a:gd name="connsiteX64" fmla="*/ 790575 w 7758112"/>
              <a:gd name="connsiteY64" fmla="*/ 4081463 h 4972578"/>
              <a:gd name="connsiteX65" fmla="*/ 852487 w 7758112"/>
              <a:gd name="connsiteY65" fmla="*/ 4176713 h 4972578"/>
              <a:gd name="connsiteX66" fmla="*/ 661988 w 7758112"/>
              <a:gd name="connsiteY66" fmla="*/ 4186237 h 4972578"/>
              <a:gd name="connsiteX67" fmla="*/ 628650 w 7758112"/>
              <a:gd name="connsiteY67" fmla="*/ 4314825 h 4972578"/>
              <a:gd name="connsiteX68" fmla="*/ 1371600 w 7758112"/>
              <a:gd name="connsiteY68" fmla="*/ 4538663 h 4972578"/>
              <a:gd name="connsiteX69" fmla="*/ 1196445 w 7758112"/>
              <a:gd name="connsiteY69" fmla="*/ 4972578 h 4972578"/>
              <a:gd name="connsiteX70" fmla="*/ 719138 w 7758112"/>
              <a:gd name="connsiteY70" fmla="*/ 4529138 h 4972578"/>
              <a:gd name="connsiteX71" fmla="*/ 304801 w 7758112"/>
              <a:gd name="connsiteY71" fmla="*/ 4433887 h 4972578"/>
              <a:gd name="connsiteX72" fmla="*/ 138113 w 7758112"/>
              <a:gd name="connsiteY72" fmla="*/ 4424362 h 4972578"/>
              <a:gd name="connsiteX73" fmla="*/ 123825 w 7758112"/>
              <a:gd name="connsiteY73" fmla="*/ 4186238 h 4972578"/>
              <a:gd name="connsiteX74" fmla="*/ 0 w 7758112"/>
              <a:gd name="connsiteY74" fmla="*/ 4124325 h 4972578"/>
              <a:gd name="connsiteX75" fmla="*/ 90488 w 7758112"/>
              <a:gd name="connsiteY75" fmla="*/ 4052888 h 4972578"/>
              <a:gd name="connsiteX76" fmla="*/ 57151 w 7758112"/>
              <a:gd name="connsiteY76" fmla="*/ 3729038 h 4972578"/>
              <a:gd name="connsiteX77" fmla="*/ 176213 w 7758112"/>
              <a:gd name="connsiteY77" fmla="*/ 3267076 h 4972578"/>
              <a:gd name="connsiteX78" fmla="*/ 857251 w 7758112"/>
              <a:gd name="connsiteY78" fmla="*/ 2409826 h 4972578"/>
              <a:gd name="connsiteX79" fmla="*/ 1081088 w 7758112"/>
              <a:gd name="connsiteY79" fmla="*/ 2481263 h 4972578"/>
              <a:gd name="connsiteX80" fmla="*/ 1181100 w 7758112"/>
              <a:gd name="connsiteY80" fmla="*/ 2219325 h 4972578"/>
              <a:gd name="connsiteX81" fmla="*/ 1709738 w 7758112"/>
              <a:gd name="connsiteY81" fmla="*/ 2357438 h 4972578"/>
              <a:gd name="connsiteX82" fmla="*/ 1924050 w 7758112"/>
              <a:gd name="connsiteY82" fmla="*/ 1757363 h 4972578"/>
              <a:gd name="connsiteX83" fmla="*/ 2462213 w 7758112"/>
              <a:gd name="connsiteY83" fmla="*/ 1814513 h 4972578"/>
              <a:gd name="connsiteX84" fmla="*/ 2728913 w 7758112"/>
              <a:gd name="connsiteY84" fmla="*/ 1633538 h 4972578"/>
              <a:gd name="connsiteX85" fmla="*/ 2896658 w 7758112"/>
              <a:gd name="connsiteY85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7429499 w 7739062"/>
              <a:gd name="connsiteY32" fmla="*/ 1624012 h 4972578"/>
              <a:gd name="connsiteX33" fmla="*/ 7739062 w 7739062"/>
              <a:gd name="connsiteY33" fmla="*/ 1890713 h 4972578"/>
              <a:gd name="connsiteX34" fmla="*/ 7667624 w 7739062"/>
              <a:gd name="connsiteY34" fmla="*/ 1971676 h 4972578"/>
              <a:gd name="connsiteX35" fmla="*/ 6100762 w 7739062"/>
              <a:gd name="connsiteY35" fmla="*/ 2595563 h 4972578"/>
              <a:gd name="connsiteX36" fmla="*/ 5919787 w 7739062"/>
              <a:gd name="connsiteY36" fmla="*/ 2943226 h 4972578"/>
              <a:gd name="connsiteX37" fmla="*/ 6024562 w 7739062"/>
              <a:gd name="connsiteY37" fmla="*/ 2933701 h 4972578"/>
              <a:gd name="connsiteX38" fmla="*/ 6148387 w 7739062"/>
              <a:gd name="connsiteY38" fmla="*/ 3119438 h 4972578"/>
              <a:gd name="connsiteX39" fmla="*/ 5691186 w 7739062"/>
              <a:gd name="connsiteY39" fmla="*/ 3248025 h 4972578"/>
              <a:gd name="connsiteX40" fmla="*/ 5543549 w 7739062"/>
              <a:gd name="connsiteY40" fmla="*/ 3452812 h 4972578"/>
              <a:gd name="connsiteX41" fmla="*/ 6796087 w 7739062"/>
              <a:gd name="connsiteY41" fmla="*/ 3481388 h 4972578"/>
              <a:gd name="connsiteX42" fmla="*/ 7096125 w 7739062"/>
              <a:gd name="connsiteY42" fmla="*/ 3414713 h 4972578"/>
              <a:gd name="connsiteX43" fmla="*/ 7286624 w 7739062"/>
              <a:gd name="connsiteY43" fmla="*/ 3519488 h 4972578"/>
              <a:gd name="connsiteX44" fmla="*/ 6615111 w 7739062"/>
              <a:gd name="connsiteY44" fmla="*/ 4267200 h 4972578"/>
              <a:gd name="connsiteX45" fmla="*/ 6448425 w 7739062"/>
              <a:gd name="connsiteY45" fmla="*/ 4124325 h 4972578"/>
              <a:gd name="connsiteX46" fmla="*/ 6406092 w 7739062"/>
              <a:gd name="connsiteY46" fmla="*/ 4253440 h 4972578"/>
              <a:gd name="connsiteX47" fmla="*/ 5195888 w 7739062"/>
              <a:gd name="connsiteY47" fmla="*/ 3705225 h 4972578"/>
              <a:gd name="connsiteX48" fmla="*/ 5110162 w 7739062"/>
              <a:gd name="connsiteY48" fmla="*/ 3924300 h 4972578"/>
              <a:gd name="connsiteX49" fmla="*/ 4886325 w 7739062"/>
              <a:gd name="connsiteY49" fmla="*/ 3976688 h 4972578"/>
              <a:gd name="connsiteX50" fmla="*/ 4300538 w 7739062"/>
              <a:gd name="connsiteY50" fmla="*/ 3619501 h 4972578"/>
              <a:gd name="connsiteX51" fmla="*/ 4495800 w 7739062"/>
              <a:gd name="connsiteY51" fmla="*/ 3190875 h 4972578"/>
              <a:gd name="connsiteX52" fmla="*/ 4024313 w 7739062"/>
              <a:gd name="connsiteY52" fmla="*/ 2905126 h 4972578"/>
              <a:gd name="connsiteX53" fmla="*/ 3238500 w 7739062"/>
              <a:gd name="connsiteY53" fmla="*/ 2500313 h 4972578"/>
              <a:gd name="connsiteX54" fmla="*/ 3267075 w 7739062"/>
              <a:gd name="connsiteY54" fmla="*/ 2314575 h 4972578"/>
              <a:gd name="connsiteX55" fmla="*/ 2447926 w 7739062"/>
              <a:gd name="connsiteY55" fmla="*/ 2119313 h 4972578"/>
              <a:gd name="connsiteX56" fmla="*/ 2362200 w 7739062"/>
              <a:gd name="connsiteY56" fmla="*/ 2586038 h 4972578"/>
              <a:gd name="connsiteX57" fmla="*/ 2043113 w 7739062"/>
              <a:gd name="connsiteY57" fmla="*/ 2481262 h 4972578"/>
              <a:gd name="connsiteX58" fmla="*/ 1819276 w 7739062"/>
              <a:gd name="connsiteY58" fmla="*/ 2952751 h 4972578"/>
              <a:gd name="connsiteX59" fmla="*/ 995363 w 7739062"/>
              <a:gd name="connsiteY59" fmla="*/ 2657475 h 4972578"/>
              <a:gd name="connsiteX60" fmla="*/ 576262 w 7739062"/>
              <a:gd name="connsiteY60" fmla="*/ 3381375 h 4972578"/>
              <a:gd name="connsiteX61" fmla="*/ 1323975 w 7739062"/>
              <a:gd name="connsiteY61" fmla="*/ 3714750 h 4972578"/>
              <a:gd name="connsiteX62" fmla="*/ 1219200 w 7739062"/>
              <a:gd name="connsiteY62" fmla="*/ 3767138 h 4972578"/>
              <a:gd name="connsiteX63" fmla="*/ 1228725 w 7739062"/>
              <a:gd name="connsiteY63" fmla="*/ 4095750 h 4972578"/>
              <a:gd name="connsiteX64" fmla="*/ 790575 w 7739062"/>
              <a:gd name="connsiteY64" fmla="*/ 4081463 h 4972578"/>
              <a:gd name="connsiteX65" fmla="*/ 852487 w 7739062"/>
              <a:gd name="connsiteY65" fmla="*/ 4176713 h 4972578"/>
              <a:gd name="connsiteX66" fmla="*/ 661988 w 7739062"/>
              <a:gd name="connsiteY66" fmla="*/ 4186237 h 4972578"/>
              <a:gd name="connsiteX67" fmla="*/ 628650 w 7739062"/>
              <a:gd name="connsiteY67" fmla="*/ 4314825 h 4972578"/>
              <a:gd name="connsiteX68" fmla="*/ 1371600 w 7739062"/>
              <a:gd name="connsiteY68" fmla="*/ 4538663 h 4972578"/>
              <a:gd name="connsiteX69" fmla="*/ 1196445 w 7739062"/>
              <a:gd name="connsiteY69" fmla="*/ 4972578 h 4972578"/>
              <a:gd name="connsiteX70" fmla="*/ 719138 w 7739062"/>
              <a:gd name="connsiteY70" fmla="*/ 4529138 h 4972578"/>
              <a:gd name="connsiteX71" fmla="*/ 304801 w 7739062"/>
              <a:gd name="connsiteY71" fmla="*/ 4433887 h 4972578"/>
              <a:gd name="connsiteX72" fmla="*/ 138113 w 7739062"/>
              <a:gd name="connsiteY72" fmla="*/ 4424362 h 4972578"/>
              <a:gd name="connsiteX73" fmla="*/ 123825 w 7739062"/>
              <a:gd name="connsiteY73" fmla="*/ 4186238 h 4972578"/>
              <a:gd name="connsiteX74" fmla="*/ 0 w 7739062"/>
              <a:gd name="connsiteY74" fmla="*/ 4124325 h 4972578"/>
              <a:gd name="connsiteX75" fmla="*/ 90488 w 7739062"/>
              <a:gd name="connsiteY75" fmla="*/ 4052888 h 4972578"/>
              <a:gd name="connsiteX76" fmla="*/ 57151 w 7739062"/>
              <a:gd name="connsiteY76" fmla="*/ 3729038 h 4972578"/>
              <a:gd name="connsiteX77" fmla="*/ 176213 w 7739062"/>
              <a:gd name="connsiteY77" fmla="*/ 3267076 h 4972578"/>
              <a:gd name="connsiteX78" fmla="*/ 857251 w 7739062"/>
              <a:gd name="connsiteY78" fmla="*/ 2409826 h 4972578"/>
              <a:gd name="connsiteX79" fmla="*/ 1081088 w 7739062"/>
              <a:gd name="connsiteY79" fmla="*/ 2481263 h 4972578"/>
              <a:gd name="connsiteX80" fmla="*/ 1181100 w 7739062"/>
              <a:gd name="connsiteY80" fmla="*/ 2219325 h 4972578"/>
              <a:gd name="connsiteX81" fmla="*/ 1709738 w 7739062"/>
              <a:gd name="connsiteY81" fmla="*/ 2357438 h 4972578"/>
              <a:gd name="connsiteX82" fmla="*/ 1924050 w 7739062"/>
              <a:gd name="connsiteY82" fmla="*/ 1757363 h 4972578"/>
              <a:gd name="connsiteX83" fmla="*/ 2462213 w 7739062"/>
              <a:gd name="connsiteY83" fmla="*/ 1814513 h 4972578"/>
              <a:gd name="connsiteX84" fmla="*/ 2728913 w 7739062"/>
              <a:gd name="connsiteY84" fmla="*/ 1633538 h 4972578"/>
              <a:gd name="connsiteX85" fmla="*/ 2896658 w 7739062"/>
              <a:gd name="connsiteY85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67537 w 7739062"/>
              <a:gd name="connsiteY32" fmla="*/ 1619250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96087 w 7739062"/>
              <a:gd name="connsiteY42" fmla="*/ 3481388 h 4972578"/>
              <a:gd name="connsiteX43" fmla="*/ 7096125 w 7739062"/>
              <a:gd name="connsiteY43" fmla="*/ 3414713 h 4972578"/>
              <a:gd name="connsiteX44" fmla="*/ 7286624 w 7739062"/>
              <a:gd name="connsiteY44" fmla="*/ 3519488 h 4972578"/>
              <a:gd name="connsiteX45" fmla="*/ 6615111 w 7739062"/>
              <a:gd name="connsiteY45" fmla="*/ 4267200 h 4972578"/>
              <a:gd name="connsiteX46" fmla="*/ 6448425 w 7739062"/>
              <a:gd name="connsiteY46" fmla="*/ 4124325 h 4972578"/>
              <a:gd name="connsiteX47" fmla="*/ 6406092 w 7739062"/>
              <a:gd name="connsiteY47" fmla="*/ 4253440 h 4972578"/>
              <a:gd name="connsiteX48" fmla="*/ 5195888 w 7739062"/>
              <a:gd name="connsiteY48" fmla="*/ 3705225 h 4972578"/>
              <a:gd name="connsiteX49" fmla="*/ 5110162 w 7739062"/>
              <a:gd name="connsiteY49" fmla="*/ 3924300 h 4972578"/>
              <a:gd name="connsiteX50" fmla="*/ 4886325 w 7739062"/>
              <a:gd name="connsiteY50" fmla="*/ 3976688 h 4972578"/>
              <a:gd name="connsiteX51" fmla="*/ 4300538 w 7739062"/>
              <a:gd name="connsiteY51" fmla="*/ 3619501 h 4972578"/>
              <a:gd name="connsiteX52" fmla="*/ 4495800 w 7739062"/>
              <a:gd name="connsiteY52" fmla="*/ 3190875 h 4972578"/>
              <a:gd name="connsiteX53" fmla="*/ 4024313 w 7739062"/>
              <a:gd name="connsiteY53" fmla="*/ 2905126 h 4972578"/>
              <a:gd name="connsiteX54" fmla="*/ 3238500 w 7739062"/>
              <a:gd name="connsiteY54" fmla="*/ 2500313 h 4972578"/>
              <a:gd name="connsiteX55" fmla="*/ 3267075 w 7739062"/>
              <a:gd name="connsiteY55" fmla="*/ 2314575 h 4972578"/>
              <a:gd name="connsiteX56" fmla="*/ 2447926 w 7739062"/>
              <a:gd name="connsiteY56" fmla="*/ 2119313 h 4972578"/>
              <a:gd name="connsiteX57" fmla="*/ 2362200 w 7739062"/>
              <a:gd name="connsiteY57" fmla="*/ 2586038 h 4972578"/>
              <a:gd name="connsiteX58" fmla="*/ 2043113 w 7739062"/>
              <a:gd name="connsiteY58" fmla="*/ 2481262 h 4972578"/>
              <a:gd name="connsiteX59" fmla="*/ 1819276 w 7739062"/>
              <a:gd name="connsiteY59" fmla="*/ 2952751 h 4972578"/>
              <a:gd name="connsiteX60" fmla="*/ 995363 w 7739062"/>
              <a:gd name="connsiteY60" fmla="*/ 2657475 h 4972578"/>
              <a:gd name="connsiteX61" fmla="*/ 576262 w 7739062"/>
              <a:gd name="connsiteY61" fmla="*/ 3381375 h 4972578"/>
              <a:gd name="connsiteX62" fmla="*/ 1323975 w 7739062"/>
              <a:gd name="connsiteY62" fmla="*/ 3714750 h 4972578"/>
              <a:gd name="connsiteX63" fmla="*/ 1219200 w 7739062"/>
              <a:gd name="connsiteY63" fmla="*/ 3767138 h 4972578"/>
              <a:gd name="connsiteX64" fmla="*/ 1228725 w 7739062"/>
              <a:gd name="connsiteY64" fmla="*/ 4095750 h 4972578"/>
              <a:gd name="connsiteX65" fmla="*/ 790575 w 7739062"/>
              <a:gd name="connsiteY65" fmla="*/ 4081463 h 4972578"/>
              <a:gd name="connsiteX66" fmla="*/ 852487 w 7739062"/>
              <a:gd name="connsiteY66" fmla="*/ 4176713 h 4972578"/>
              <a:gd name="connsiteX67" fmla="*/ 661988 w 7739062"/>
              <a:gd name="connsiteY67" fmla="*/ 4186237 h 4972578"/>
              <a:gd name="connsiteX68" fmla="*/ 628650 w 7739062"/>
              <a:gd name="connsiteY68" fmla="*/ 4314825 h 4972578"/>
              <a:gd name="connsiteX69" fmla="*/ 1371600 w 7739062"/>
              <a:gd name="connsiteY69" fmla="*/ 4538663 h 4972578"/>
              <a:gd name="connsiteX70" fmla="*/ 1196445 w 7739062"/>
              <a:gd name="connsiteY70" fmla="*/ 4972578 h 4972578"/>
              <a:gd name="connsiteX71" fmla="*/ 719138 w 7739062"/>
              <a:gd name="connsiteY71" fmla="*/ 4529138 h 4972578"/>
              <a:gd name="connsiteX72" fmla="*/ 304801 w 7739062"/>
              <a:gd name="connsiteY72" fmla="*/ 4433887 h 4972578"/>
              <a:gd name="connsiteX73" fmla="*/ 138113 w 7739062"/>
              <a:gd name="connsiteY73" fmla="*/ 4424362 h 4972578"/>
              <a:gd name="connsiteX74" fmla="*/ 123825 w 7739062"/>
              <a:gd name="connsiteY74" fmla="*/ 4186238 h 4972578"/>
              <a:gd name="connsiteX75" fmla="*/ 0 w 7739062"/>
              <a:gd name="connsiteY75" fmla="*/ 4124325 h 4972578"/>
              <a:gd name="connsiteX76" fmla="*/ 90488 w 7739062"/>
              <a:gd name="connsiteY76" fmla="*/ 4052888 h 4972578"/>
              <a:gd name="connsiteX77" fmla="*/ 57151 w 7739062"/>
              <a:gd name="connsiteY77" fmla="*/ 3729038 h 4972578"/>
              <a:gd name="connsiteX78" fmla="*/ 176213 w 7739062"/>
              <a:gd name="connsiteY78" fmla="*/ 3267076 h 4972578"/>
              <a:gd name="connsiteX79" fmla="*/ 857251 w 7739062"/>
              <a:gd name="connsiteY79" fmla="*/ 2409826 h 4972578"/>
              <a:gd name="connsiteX80" fmla="*/ 1081088 w 7739062"/>
              <a:gd name="connsiteY80" fmla="*/ 2481263 h 4972578"/>
              <a:gd name="connsiteX81" fmla="*/ 1181100 w 7739062"/>
              <a:gd name="connsiteY81" fmla="*/ 2219325 h 4972578"/>
              <a:gd name="connsiteX82" fmla="*/ 1709738 w 7739062"/>
              <a:gd name="connsiteY82" fmla="*/ 2357438 h 4972578"/>
              <a:gd name="connsiteX83" fmla="*/ 1924050 w 7739062"/>
              <a:gd name="connsiteY83" fmla="*/ 1757363 h 4972578"/>
              <a:gd name="connsiteX84" fmla="*/ 2462213 w 7739062"/>
              <a:gd name="connsiteY84" fmla="*/ 1814513 h 4972578"/>
              <a:gd name="connsiteX85" fmla="*/ 2728913 w 7739062"/>
              <a:gd name="connsiteY85" fmla="*/ 1633538 h 4972578"/>
              <a:gd name="connsiteX86" fmla="*/ 2896658 w 7739062"/>
              <a:gd name="connsiteY86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96087 w 7739062"/>
              <a:gd name="connsiteY42" fmla="*/ 3481388 h 4972578"/>
              <a:gd name="connsiteX43" fmla="*/ 7096125 w 7739062"/>
              <a:gd name="connsiteY43" fmla="*/ 3414713 h 4972578"/>
              <a:gd name="connsiteX44" fmla="*/ 7286624 w 7739062"/>
              <a:gd name="connsiteY44" fmla="*/ 3519488 h 4972578"/>
              <a:gd name="connsiteX45" fmla="*/ 6615111 w 7739062"/>
              <a:gd name="connsiteY45" fmla="*/ 4267200 h 4972578"/>
              <a:gd name="connsiteX46" fmla="*/ 6448425 w 7739062"/>
              <a:gd name="connsiteY46" fmla="*/ 4124325 h 4972578"/>
              <a:gd name="connsiteX47" fmla="*/ 6406092 w 7739062"/>
              <a:gd name="connsiteY47" fmla="*/ 4253440 h 4972578"/>
              <a:gd name="connsiteX48" fmla="*/ 5195888 w 7739062"/>
              <a:gd name="connsiteY48" fmla="*/ 3705225 h 4972578"/>
              <a:gd name="connsiteX49" fmla="*/ 5110162 w 7739062"/>
              <a:gd name="connsiteY49" fmla="*/ 3924300 h 4972578"/>
              <a:gd name="connsiteX50" fmla="*/ 4886325 w 7739062"/>
              <a:gd name="connsiteY50" fmla="*/ 3976688 h 4972578"/>
              <a:gd name="connsiteX51" fmla="*/ 4300538 w 7739062"/>
              <a:gd name="connsiteY51" fmla="*/ 3619501 h 4972578"/>
              <a:gd name="connsiteX52" fmla="*/ 4495800 w 7739062"/>
              <a:gd name="connsiteY52" fmla="*/ 3190875 h 4972578"/>
              <a:gd name="connsiteX53" fmla="*/ 4024313 w 7739062"/>
              <a:gd name="connsiteY53" fmla="*/ 2905126 h 4972578"/>
              <a:gd name="connsiteX54" fmla="*/ 3238500 w 7739062"/>
              <a:gd name="connsiteY54" fmla="*/ 2500313 h 4972578"/>
              <a:gd name="connsiteX55" fmla="*/ 3267075 w 7739062"/>
              <a:gd name="connsiteY55" fmla="*/ 2314575 h 4972578"/>
              <a:gd name="connsiteX56" fmla="*/ 2447926 w 7739062"/>
              <a:gd name="connsiteY56" fmla="*/ 2119313 h 4972578"/>
              <a:gd name="connsiteX57" fmla="*/ 2362200 w 7739062"/>
              <a:gd name="connsiteY57" fmla="*/ 2586038 h 4972578"/>
              <a:gd name="connsiteX58" fmla="*/ 2043113 w 7739062"/>
              <a:gd name="connsiteY58" fmla="*/ 2481262 h 4972578"/>
              <a:gd name="connsiteX59" fmla="*/ 1819276 w 7739062"/>
              <a:gd name="connsiteY59" fmla="*/ 2952751 h 4972578"/>
              <a:gd name="connsiteX60" fmla="*/ 995363 w 7739062"/>
              <a:gd name="connsiteY60" fmla="*/ 2657475 h 4972578"/>
              <a:gd name="connsiteX61" fmla="*/ 576262 w 7739062"/>
              <a:gd name="connsiteY61" fmla="*/ 3381375 h 4972578"/>
              <a:gd name="connsiteX62" fmla="*/ 1323975 w 7739062"/>
              <a:gd name="connsiteY62" fmla="*/ 3714750 h 4972578"/>
              <a:gd name="connsiteX63" fmla="*/ 1219200 w 7739062"/>
              <a:gd name="connsiteY63" fmla="*/ 3767138 h 4972578"/>
              <a:gd name="connsiteX64" fmla="*/ 1228725 w 7739062"/>
              <a:gd name="connsiteY64" fmla="*/ 4095750 h 4972578"/>
              <a:gd name="connsiteX65" fmla="*/ 790575 w 7739062"/>
              <a:gd name="connsiteY65" fmla="*/ 4081463 h 4972578"/>
              <a:gd name="connsiteX66" fmla="*/ 852487 w 7739062"/>
              <a:gd name="connsiteY66" fmla="*/ 4176713 h 4972578"/>
              <a:gd name="connsiteX67" fmla="*/ 661988 w 7739062"/>
              <a:gd name="connsiteY67" fmla="*/ 4186237 h 4972578"/>
              <a:gd name="connsiteX68" fmla="*/ 628650 w 7739062"/>
              <a:gd name="connsiteY68" fmla="*/ 4314825 h 4972578"/>
              <a:gd name="connsiteX69" fmla="*/ 1371600 w 7739062"/>
              <a:gd name="connsiteY69" fmla="*/ 4538663 h 4972578"/>
              <a:gd name="connsiteX70" fmla="*/ 1196445 w 7739062"/>
              <a:gd name="connsiteY70" fmla="*/ 4972578 h 4972578"/>
              <a:gd name="connsiteX71" fmla="*/ 719138 w 7739062"/>
              <a:gd name="connsiteY71" fmla="*/ 4529138 h 4972578"/>
              <a:gd name="connsiteX72" fmla="*/ 304801 w 7739062"/>
              <a:gd name="connsiteY72" fmla="*/ 4433887 h 4972578"/>
              <a:gd name="connsiteX73" fmla="*/ 138113 w 7739062"/>
              <a:gd name="connsiteY73" fmla="*/ 4424362 h 4972578"/>
              <a:gd name="connsiteX74" fmla="*/ 123825 w 7739062"/>
              <a:gd name="connsiteY74" fmla="*/ 4186238 h 4972578"/>
              <a:gd name="connsiteX75" fmla="*/ 0 w 7739062"/>
              <a:gd name="connsiteY75" fmla="*/ 4124325 h 4972578"/>
              <a:gd name="connsiteX76" fmla="*/ 90488 w 7739062"/>
              <a:gd name="connsiteY76" fmla="*/ 4052888 h 4972578"/>
              <a:gd name="connsiteX77" fmla="*/ 57151 w 7739062"/>
              <a:gd name="connsiteY77" fmla="*/ 3729038 h 4972578"/>
              <a:gd name="connsiteX78" fmla="*/ 176213 w 7739062"/>
              <a:gd name="connsiteY78" fmla="*/ 3267076 h 4972578"/>
              <a:gd name="connsiteX79" fmla="*/ 857251 w 7739062"/>
              <a:gd name="connsiteY79" fmla="*/ 2409826 h 4972578"/>
              <a:gd name="connsiteX80" fmla="*/ 1081088 w 7739062"/>
              <a:gd name="connsiteY80" fmla="*/ 2481263 h 4972578"/>
              <a:gd name="connsiteX81" fmla="*/ 1181100 w 7739062"/>
              <a:gd name="connsiteY81" fmla="*/ 2219325 h 4972578"/>
              <a:gd name="connsiteX82" fmla="*/ 1709738 w 7739062"/>
              <a:gd name="connsiteY82" fmla="*/ 2357438 h 4972578"/>
              <a:gd name="connsiteX83" fmla="*/ 1924050 w 7739062"/>
              <a:gd name="connsiteY83" fmla="*/ 1757363 h 4972578"/>
              <a:gd name="connsiteX84" fmla="*/ 2462213 w 7739062"/>
              <a:gd name="connsiteY84" fmla="*/ 1814513 h 4972578"/>
              <a:gd name="connsiteX85" fmla="*/ 2728913 w 7739062"/>
              <a:gd name="connsiteY85" fmla="*/ 1633538 h 4972578"/>
              <a:gd name="connsiteX86" fmla="*/ 2896658 w 7739062"/>
              <a:gd name="connsiteY86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443662 w 7739062"/>
              <a:gd name="connsiteY42" fmla="*/ 3471863 h 4972578"/>
              <a:gd name="connsiteX43" fmla="*/ 6796087 w 7739062"/>
              <a:gd name="connsiteY43" fmla="*/ 3481388 h 4972578"/>
              <a:gd name="connsiteX44" fmla="*/ 7096125 w 7739062"/>
              <a:gd name="connsiteY44" fmla="*/ 3414713 h 4972578"/>
              <a:gd name="connsiteX45" fmla="*/ 7286624 w 7739062"/>
              <a:gd name="connsiteY45" fmla="*/ 3519488 h 4972578"/>
              <a:gd name="connsiteX46" fmla="*/ 6615111 w 7739062"/>
              <a:gd name="connsiteY46" fmla="*/ 4267200 h 4972578"/>
              <a:gd name="connsiteX47" fmla="*/ 6448425 w 7739062"/>
              <a:gd name="connsiteY47" fmla="*/ 4124325 h 4972578"/>
              <a:gd name="connsiteX48" fmla="*/ 6406092 w 7739062"/>
              <a:gd name="connsiteY48" fmla="*/ 4253440 h 4972578"/>
              <a:gd name="connsiteX49" fmla="*/ 5195888 w 7739062"/>
              <a:gd name="connsiteY49" fmla="*/ 3705225 h 4972578"/>
              <a:gd name="connsiteX50" fmla="*/ 5110162 w 7739062"/>
              <a:gd name="connsiteY50" fmla="*/ 3924300 h 4972578"/>
              <a:gd name="connsiteX51" fmla="*/ 4886325 w 7739062"/>
              <a:gd name="connsiteY51" fmla="*/ 3976688 h 4972578"/>
              <a:gd name="connsiteX52" fmla="*/ 4300538 w 7739062"/>
              <a:gd name="connsiteY52" fmla="*/ 3619501 h 4972578"/>
              <a:gd name="connsiteX53" fmla="*/ 4495800 w 7739062"/>
              <a:gd name="connsiteY53" fmla="*/ 3190875 h 4972578"/>
              <a:gd name="connsiteX54" fmla="*/ 4024313 w 7739062"/>
              <a:gd name="connsiteY54" fmla="*/ 2905126 h 4972578"/>
              <a:gd name="connsiteX55" fmla="*/ 3238500 w 7739062"/>
              <a:gd name="connsiteY55" fmla="*/ 2500313 h 4972578"/>
              <a:gd name="connsiteX56" fmla="*/ 3267075 w 7739062"/>
              <a:gd name="connsiteY56" fmla="*/ 2314575 h 4972578"/>
              <a:gd name="connsiteX57" fmla="*/ 2447926 w 7739062"/>
              <a:gd name="connsiteY57" fmla="*/ 2119313 h 4972578"/>
              <a:gd name="connsiteX58" fmla="*/ 2362200 w 7739062"/>
              <a:gd name="connsiteY58" fmla="*/ 2586038 h 4972578"/>
              <a:gd name="connsiteX59" fmla="*/ 2043113 w 7739062"/>
              <a:gd name="connsiteY59" fmla="*/ 2481262 h 4972578"/>
              <a:gd name="connsiteX60" fmla="*/ 1819276 w 7739062"/>
              <a:gd name="connsiteY60" fmla="*/ 2952751 h 4972578"/>
              <a:gd name="connsiteX61" fmla="*/ 995363 w 7739062"/>
              <a:gd name="connsiteY61" fmla="*/ 2657475 h 4972578"/>
              <a:gd name="connsiteX62" fmla="*/ 576262 w 7739062"/>
              <a:gd name="connsiteY62" fmla="*/ 3381375 h 4972578"/>
              <a:gd name="connsiteX63" fmla="*/ 1323975 w 7739062"/>
              <a:gd name="connsiteY63" fmla="*/ 3714750 h 4972578"/>
              <a:gd name="connsiteX64" fmla="*/ 1219200 w 7739062"/>
              <a:gd name="connsiteY64" fmla="*/ 3767138 h 4972578"/>
              <a:gd name="connsiteX65" fmla="*/ 1228725 w 7739062"/>
              <a:gd name="connsiteY65" fmla="*/ 4095750 h 4972578"/>
              <a:gd name="connsiteX66" fmla="*/ 790575 w 7739062"/>
              <a:gd name="connsiteY66" fmla="*/ 4081463 h 4972578"/>
              <a:gd name="connsiteX67" fmla="*/ 852487 w 7739062"/>
              <a:gd name="connsiteY67" fmla="*/ 4176713 h 4972578"/>
              <a:gd name="connsiteX68" fmla="*/ 661988 w 7739062"/>
              <a:gd name="connsiteY68" fmla="*/ 4186237 h 4972578"/>
              <a:gd name="connsiteX69" fmla="*/ 628650 w 7739062"/>
              <a:gd name="connsiteY69" fmla="*/ 4314825 h 4972578"/>
              <a:gd name="connsiteX70" fmla="*/ 1371600 w 7739062"/>
              <a:gd name="connsiteY70" fmla="*/ 4538663 h 4972578"/>
              <a:gd name="connsiteX71" fmla="*/ 1196445 w 7739062"/>
              <a:gd name="connsiteY71" fmla="*/ 4972578 h 4972578"/>
              <a:gd name="connsiteX72" fmla="*/ 719138 w 7739062"/>
              <a:gd name="connsiteY72" fmla="*/ 4529138 h 4972578"/>
              <a:gd name="connsiteX73" fmla="*/ 304801 w 7739062"/>
              <a:gd name="connsiteY73" fmla="*/ 4433887 h 4972578"/>
              <a:gd name="connsiteX74" fmla="*/ 138113 w 7739062"/>
              <a:gd name="connsiteY74" fmla="*/ 4424362 h 4972578"/>
              <a:gd name="connsiteX75" fmla="*/ 123825 w 7739062"/>
              <a:gd name="connsiteY75" fmla="*/ 4186238 h 4972578"/>
              <a:gd name="connsiteX76" fmla="*/ 0 w 7739062"/>
              <a:gd name="connsiteY76" fmla="*/ 4124325 h 4972578"/>
              <a:gd name="connsiteX77" fmla="*/ 90488 w 7739062"/>
              <a:gd name="connsiteY77" fmla="*/ 4052888 h 4972578"/>
              <a:gd name="connsiteX78" fmla="*/ 57151 w 7739062"/>
              <a:gd name="connsiteY78" fmla="*/ 3729038 h 4972578"/>
              <a:gd name="connsiteX79" fmla="*/ 176213 w 7739062"/>
              <a:gd name="connsiteY79" fmla="*/ 3267076 h 4972578"/>
              <a:gd name="connsiteX80" fmla="*/ 857251 w 7739062"/>
              <a:gd name="connsiteY80" fmla="*/ 2409826 h 4972578"/>
              <a:gd name="connsiteX81" fmla="*/ 1081088 w 7739062"/>
              <a:gd name="connsiteY81" fmla="*/ 2481263 h 4972578"/>
              <a:gd name="connsiteX82" fmla="*/ 1181100 w 7739062"/>
              <a:gd name="connsiteY82" fmla="*/ 2219325 h 4972578"/>
              <a:gd name="connsiteX83" fmla="*/ 1709738 w 7739062"/>
              <a:gd name="connsiteY83" fmla="*/ 2357438 h 4972578"/>
              <a:gd name="connsiteX84" fmla="*/ 1924050 w 7739062"/>
              <a:gd name="connsiteY84" fmla="*/ 1757363 h 4972578"/>
              <a:gd name="connsiteX85" fmla="*/ 2462213 w 7739062"/>
              <a:gd name="connsiteY85" fmla="*/ 1814513 h 4972578"/>
              <a:gd name="connsiteX86" fmla="*/ 2728913 w 7739062"/>
              <a:gd name="connsiteY86" fmla="*/ 1633538 h 4972578"/>
              <a:gd name="connsiteX87" fmla="*/ 2896658 w 7739062"/>
              <a:gd name="connsiteY87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796087 w 7739062"/>
              <a:gd name="connsiteY43" fmla="*/ 3481388 h 4972578"/>
              <a:gd name="connsiteX44" fmla="*/ 7096125 w 7739062"/>
              <a:gd name="connsiteY44" fmla="*/ 3414713 h 4972578"/>
              <a:gd name="connsiteX45" fmla="*/ 7286624 w 7739062"/>
              <a:gd name="connsiteY45" fmla="*/ 3519488 h 4972578"/>
              <a:gd name="connsiteX46" fmla="*/ 6615111 w 7739062"/>
              <a:gd name="connsiteY46" fmla="*/ 4267200 h 4972578"/>
              <a:gd name="connsiteX47" fmla="*/ 6448425 w 7739062"/>
              <a:gd name="connsiteY47" fmla="*/ 4124325 h 4972578"/>
              <a:gd name="connsiteX48" fmla="*/ 6406092 w 7739062"/>
              <a:gd name="connsiteY48" fmla="*/ 4253440 h 4972578"/>
              <a:gd name="connsiteX49" fmla="*/ 5195888 w 7739062"/>
              <a:gd name="connsiteY49" fmla="*/ 3705225 h 4972578"/>
              <a:gd name="connsiteX50" fmla="*/ 5110162 w 7739062"/>
              <a:gd name="connsiteY50" fmla="*/ 3924300 h 4972578"/>
              <a:gd name="connsiteX51" fmla="*/ 4886325 w 7739062"/>
              <a:gd name="connsiteY51" fmla="*/ 3976688 h 4972578"/>
              <a:gd name="connsiteX52" fmla="*/ 4300538 w 7739062"/>
              <a:gd name="connsiteY52" fmla="*/ 3619501 h 4972578"/>
              <a:gd name="connsiteX53" fmla="*/ 4495800 w 7739062"/>
              <a:gd name="connsiteY53" fmla="*/ 3190875 h 4972578"/>
              <a:gd name="connsiteX54" fmla="*/ 4024313 w 7739062"/>
              <a:gd name="connsiteY54" fmla="*/ 2905126 h 4972578"/>
              <a:gd name="connsiteX55" fmla="*/ 3238500 w 7739062"/>
              <a:gd name="connsiteY55" fmla="*/ 2500313 h 4972578"/>
              <a:gd name="connsiteX56" fmla="*/ 3267075 w 7739062"/>
              <a:gd name="connsiteY56" fmla="*/ 2314575 h 4972578"/>
              <a:gd name="connsiteX57" fmla="*/ 2447926 w 7739062"/>
              <a:gd name="connsiteY57" fmla="*/ 2119313 h 4972578"/>
              <a:gd name="connsiteX58" fmla="*/ 2362200 w 7739062"/>
              <a:gd name="connsiteY58" fmla="*/ 2586038 h 4972578"/>
              <a:gd name="connsiteX59" fmla="*/ 2043113 w 7739062"/>
              <a:gd name="connsiteY59" fmla="*/ 2481262 h 4972578"/>
              <a:gd name="connsiteX60" fmla="*/ 1819276 w 7739062"/>
              <a:gd name="connsiteY60" fmla="*/ 2952751 h 4972578"/>
              <a:gd name="connsiteX61" fmla="*/ 995363 w 7739062"/>
              <a:gd name="connsiteY61" fmla="*/ 2657475 h 4972578"/>
              <a:gd name="connsiteX62" fmla="*/ 576262 w 7739062"/>
              <a:gd name="connsiteY62" fmla="*/ 3381375 h 4972578"/>
              <a:gd name="connsiteX63" fmla="*/ 1323975 w 7739062"/>
              <a:gd name="connsiteY63" fmla="*/ 3714750 h 4972578"/>
              <a:gd name="connsiteX64" fmla="*/ 1219200 w 7739062"/>
              <a:gd name="connsiteY64" fmla="*/ 3767138 h 4972578"/>
              <a:gd name="connsiteX65" fmla="*/ 1228725 w 7739062"/>
              <a:gd name="connsiteY65" fmla="*/ 4095750 h 4972578"/>
              <a:gd name="connsiteX66" fmla="*/ 790575 w 7739062"/>
              <a:gd name="connsiteY66" fmla="*/ 4081463 h 4972578"/>
              <a:gd name="connsiteX67" fmla="*/ 852487 w 7739062"/>
              <a:gd name="connsiteY67" fmla="*/ 4176713 h 4972578"/>
              <a:gd name="connsiteX68" fmla="*/ 661988 w 7739062"/>
              <a:gd name="connsiteY68" fmla="*/ 4186237 h 4972578"/>
              <a:gd name="connsiteX69" fmla="*/ 628650 w 7739062"/>
              <a:gd name="connsiteY69" fmla="*/ 4314825 h 4972578"/>
              <a:gd name="connsiteX70" fmla="*/ 1371600 w 7739062"/>
              <a:gd name="connsiteY70" fmla="*/ 4538663 h 4972578"/>
              <a:gd name="connsiteX71" fmla="*/ 1196445 w 7739062"/>
              <a:gd name="connsiteY71" fmla="*/ 4972578 h 4972578"/>
              <a:gd name="connsiteX72" fmla="*/ 719138 w 7739062"/>
              <a:gd name="connsiteY72" fmla="*/ 4529138 h 4972578"/>
              <a:gd name="connsiteX73" fmla="*/ 304801 w 7739062"/>
              <a:gd name="connsiteY73" fmla="*/ 4433887 h 4972578"/>
              <a:gd name="connsiteX74" fmla="*/ 138113 w 7739062"/>
              <a:gd name="connsiteY74" fmla="*/ 4424362 h 4972578"/>
              <a:gd name="connsiteX75" fmla="*/ 123825 w 7739062"/>
              <a:gd name="connsiteY75" fmla="*/ 4186238 h 4972578"/>
              <a:gd name="connsiteX76" fmla="*/ 0 w 7739062"/>
              <a:gd name="connsiteY76" fmla="*/ 4124325 h 4972578"/>
              <a:gd name="connsiteX77" fmla="*/ 90488 w 7739062"/>
              <a:gd name="connsiteY77" fmla="*/ 4052888 h 4972578"/>
              <a:gd name="connsiteX78" fmla="*/ 57151 w 7739062"/>
              <a:gd name="connsiteY78" fmla="*/ 3729038 h 4972578"/>
              <a:gd name="connsiteX79" fmla="*/ 176213 w 7739062"/>
              <a:gd name="connsiteY79" fmla="*/ 3267076 h 4972578"/>
              <a:gd name="connsiteX80" fmla="*/ 857251 w 7739062"/>
              <a:gd name="connsiteY80" fmla="*/ 2409826 h 4972578"/>
              <a:gd name="connsiteX81" fmla="*/ 1081088 w 7739062"/>
              <a:gd name="connsiteY81" fmla="*/ 2481263 h 4972578"/>
              <a:gd name="connsiteX82" fmla="*/ 1181100 w 7739062"/>
              <a:gd name="connsiteY82" fmla="*/ 2219325 h 4972578"/>
              <a:gd name="connsiteX83" fmla="*/ 1709738 w 7739062"/>
              <a:gd name="connsiteY83" fmla="*/ 2357438 h 4972578"/>
              <a:gd name="connsiteX84" fmla="*/ 1924050 w 7739062"/>
              <a:gd name="connsiteY84" fmla="*/ 1757363 h 4972578"/>
              <a:gd name="connsiteX85" fmla="*/ 2462213 w 7739062"/>
              <a:gd name="connsiteY85" fmla="*/ 1814513 h 4972578"/>
              <a:gd name="connsiteX86" fmla="*/ 2728913 w 7739062"/>
              <a:gd name="connsiteY86" fmla="*/ 1633538 h 4972578"/>
              <a:gd name="connsiteX87" fmla="*/ 2896658 w 7739062"/>
              <a:gd name="connsiteY87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767512 w 7739062"/>
              <a:gd name="connsiteY43" fmla="*/ 3652838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615111 w 7739062"/>
              <a:gd name="connsiteY47" fmla="*/ 4267200 h 4972578"/>
              <a:gd name="connsiteX48" fmla="*/ 6448425 w 7739062"/>
              <a:gd name="connsiteY48" fmla="*/ 4124325 h 4972578"/>
              <a:gd name="connsiteX49" fmla="*/ 6406092 w 7739062"/>
              <a:gd name="connsiteY49" fmla="*/ 4253440 h 4972578"/>
              <a:gd name="connsiteX50" fmla="*/ 5195888 w 7739062"/>
              <a:gd name="connsiteY50" fmla="*/ 3705225 h 4972578"/>
              <a:gd name="connsiteX51" fmla="*/ 5110162 w 7739062"/>
              <a:gd name="connsiteY51" fmla="*/ 3924300 h 4972578"/>
              <a:gd name="connsiteX52" fmla="*/ 4886325 w 7739062"/>
              <a:gd name="connsiteY52" fmla="*/ 3976688 h 4972578"/>
              <a:gd name="connsiteX53" fmla="*/ 4300538 w 7739062"/>
              <a:gd name="connsiteY53" fmla="*/ 3619501 h 4972578"/>
              <a:gd name="connsiteX54" fmla="*/ 4495800 w 7739062"/>
              <a:gd name="connsiteY54" fmla="*/ 3190875 h 4972578"/>
              <a:gd name="connsiteX55" fmla="*/ 4024313 w 7739062"/>
              <a:gd name="connsiteY55" fmla="*/ 2905126 h 4972578"/>
              <a:gd name="connsiteX56" fmla="*/ 3238500 w 7739062"/>
              <a:gd name="connsiteY56" fmla="*/ 2500313 h 4972578"/>
              <a:gd name="connsiteX57" fmla="*/ 3267075 w 7739062"/>
              <a:gd name="connsiteY57" fmla="*/ 2314575 h 4972578"/>
              <a:gd name="connsiteX58" fmla="*/ 2447926 w 7739062"/>
              <a:gd name="connsiteY58" fmla="*/ 2119313 h 4972578"/>
              <a:gd name="connsiteX59" fmla="*/ 2362200 w 7739062"/>
              <a:gd name="connsiteY59" fmla="*/ 2586038 h 4972578"/>
              <a:gd name="connsiteX60" fmla="*/ 2043113 w 7739062"/>
              <a:gd name="connsiteY60" fmla="*/ 2481262 h 4972578"/>
              <a:gd name="connsiteX61" fmla="*/ 1819276 w 7739062"/>
              <a:gd name="connsiteY61" fmla="*/ 2952751 h 4972578"/>
              <a:gd name="connsiteX62" fmla="*/ 995363 w 7739062"/>
              <a:gd name="connsiteY62" fmla="*/ 2657475 h 4972578"/>
              <a:gd name="connsiteX63" fmla="*/ 576262 w 7739062"/>
              <a:gd name="connsiteY63" fmla="*/ 3381375 h 4972578"/>
              <a:gd name="connsiteX64" fmla="*/ 1323975 w 7739062"/>
              <a:gd name="connsiteY64" fmla="*/ 3714750 h 4972578"/>
              <a:gd name="connsiteX65" fmla="*/ 1219200 w 7739062"/>
              <a:gd name="connsiteY65" fmla="*/ 3767138 h 4972578"/>
              <a:gd name="connsiteX66" fmla="*/ 1228725 w 7739062"/>
              <a:gd name="connsiteY66" fmla="*/ 4095750 h 4972578"/>
              <a:gd name="connsiteX67" fmla="*/ 790575 w 7739062"/>
              <a:gd name="connsiteY67" fmla="*/ 4081463 h 4972578"/>
              <a:gd name="connsiteX68" fmla="*/ 852487 w 7739062"/>
              <a:gd name="connsiteY68" fmla="*/ 4176713 h 4972578"/>
              <a:gd name="connsiteX69" fmla="*/ 661988 w 7739062"/>
              <a:gd name="connsiteY69" fmla="*/ 4186237 h 4972578"/>
              <a:gd name="connsiteX70" fmla="*/ 628650 w 7739062"/>
              <a:gd name="connsiteY70" fmla="*/ 4314825 h 4972578"/>
              <a:gd name="connsiteX71" fmla="*/ 1371600 w 7739062"/>
              <a:gd name="connsiteY71" fmla="*/ 4538663 h 4972578"/>
              <a:gd name="connsiteX72" fmla="*/ 1196445 w 7739062"/>
              <a:gd name="connsiteY72" fmla="*/ 4972578 h 4972578"/>
              <a:gd name="connsiteX73" fmla="*/ 719138 w 7739062"/>
              <a:gd name="connsiteY73" fmla="*/ 4529138 h 4972578"/>
              <a:gd name="connsiteX74" fmla="*/ 304801 w 7739062"/>
              <a:gd name="connsiteY74" fmla="*/ 4433887 h 4972578"/>
              <a:gd name="connsiteX75" fmla="*/ 138113 w 7739062"/>
              <a:gd name="connsiteY75" fmla="*/ 4424362 h 4972578"/>
              <a:gd name="connsiteX76" fmla="*/ 123825 w 7739062"/>
              <a:gd name="connsiteY76" fmla="*/ 4186238 h 4972578"/>
              <a:gd name="connsiteX77" fmla="*/ 0 w 7739062"/>
              <a:gd name="connsiteY77" fmla="*/ 4124325 h 4972578"/>
              <a:gd name="connsiteX78" fmla="*/ 90488 w 7739062"/>
              <a:gd name="connsiteY78" fmla="*/ 4052888 h 4972578"/>
              <a:gd name="connsiteX79" fmla="*/ 57151 w 7739062"/>
              <a:gd name="connsiteY79" fmla="*/ 3729038 h 4972578"/>
              <a:gd name="connsiteX80" fmla="*/ 176213 w 7739062"/>
              <a:gd name="connsiteY80" fmla="*/ 3267076 h 4972578"/>
              <a:gd name="connsiteX81" fmla="*/ 857251 w 7739062"/>
              <a:gd name="connsiteY81" fmla="*/ 2409826 h 4972578"/>
              <a:gd name="connsiteX82" fmla="*/ 1081088 w 7739062"/>
              <a:gd name="connsiteY82" fmla="*/ 2481263 h 4972578"/>
              <a:gd name="connsiteX83" fmla="*/ 1181100 w 7739062"/>
              <a:gd name="connsiteY83" fmla="*/ 2219325 h 4972578"/>
              <a:gd name="connsiteX84" fmla="*/ 1709738 w 7739062"/>
              <a:gd name="connsiteY84" fmla="*/ 2357438 h 4972578"/>
              <a:gd name="connsiteX85" fmla="*/ 1924050 w 7739062"/>
              <a:gd name="connsiteY85" fmla="*/ 1757363 h 4972578"/>
              <a:gd name="connsiteX86" fmla="*/ 2462213 w 7739062"/>
              <a:gd name="connsiteY86" fmla="*/ 1814513 h 4972578"/>
              <a:gd name="connsiteX87" fmla="*/ 2728913 w 7739062"/>
              <a:gd name="connsiteY87" fmla="*/ 1633538 h 4972578"/>
              <a:gd name="connsiteX88" fmla="*/ 2896658 w 7739062"/>
              <a:gd name="connsiteY88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615111 w 7739062"/>
              <a:gd name="connsiteY47" fmla="*/ 4267200 h 4972578"/>
              <a:gd name="connsiteX48" fmla="*/ 6448425 w 7739062"/>
              <a:gd name="connsiteY48" fmla="*/ 4124325 h 4972578"/>
              <a:gd name="connsiteX49" fmla="*/ 6406092 w 7739062"/>
              <a:gd name="connsiteY49" fmla="*/ 4253440 h 4972578"/>
              <a:gd name="connsiteX50" fmla="*/ 5195888 w 7739062"/>
              <a:gd name="connsiteY50" fmla="*/ 3705225 h 4972578"/>
              <a:gd name="connsiteX51" fmla="*/ 5110162 w 7739062"/>
              <a:gd name="connsiteY51" fmla="*/ 3924300 h 4972578"/>
              <a:gd name="connsiteX52" fmla="*/ 4886325 w 7739062"/>
              <a:gd name="connsiteY52" fmla="*/ 3976688 h 4972578"/>
              <a:gd name="connsiteX53" fmla="*/ 4300538 w 7739062"/>
              <a:gd name="connsiteY53" fmla="*/ 3619501 h 4972578"/>
              <a:gd name="connsiteX54" fmla="*/ 4495800 w 7739062"/>
              <a:gd name="connsiteY54" fmla="*/ 3190875 h 4972578"/>
              <a:gd name="connsiteX55" fmla="*/ 4024313 w 7739062"/>
              <a:gd name="connsiteY55" fmla="*/ 2905126 h 4972578"/>
              <a:gd name="connsiteX56" fmla="*/ 3238500 w 7739062"/>
              <a:gd name="connsiteY56" fmla="*/ 2500313 h 4972578"/>
              <a:gd name="connsiteX57" fmla="*/ 3267075 w 7739062"/>
              <a:gd name="connsiteY57" fmla="*/ 2314575 h 4972578"/>
              <a:gd name="connsiteX58" fmla="*/ 2447926 w 7739062"/>
              <a:gd name="connsiteY58" fmla="*/ 2119313 h 4972578"/>
              <a:gd name="connsiteX59" fmla="*/ 2362200 w 7739062"/>
              <a:gd name="connsiteY59" fmla="*/ 2586038 h 4972578"/>
              <a:gd name="connsiteX60" fmla="*/ 2043113 w 7739062"/>
              <a:gd name="connsiteY60" fmla="*/ 2481262 h 4972578"/>
              <a:gd name="connsiteX61" fmla="*/ 1819276 w 7739062"/>
              <a:gd name="connsiteY61" fmla="*/ 2952751 h 4972578"/>
              <a:gd name="connsiteX62" fmla="*/ 995363 w 7739062"/>
              <a:gd name="connsiteY62" fmla="*/ 2657475 h 4972578"/>
              <a:gd name="connsiteX63" fmla="*/ 576262 w 7739062"/>
              <a:gd name="connsiteY63" fmla="*/ 3381375 h 4972578"/>
              <a:gd name="connsiteX64" fmla="*/ 1323975 w 7739062"/>
              <a:gd name="connsiteY64" fmla="*/ 3714750 h 4972578"/>
              <a:gd name="connsiteX65" fmla="*/ 1219200 w 7739062"/>
              <a:gd name="connsiteY65" fmla="*/ 3767138 h 4972578"/>
              <a:gd name="connsiteX66" fmla="*/ 1228725 w 7739062"/>
              <a:gd name="connsiteY66" fmla="*/ 4095750 h 4972578"/>
              <a:gd name="connsiteX67" fmla="*/ 790575 w 7739062"/>
              <a:gd name="connsiteY67" fmla="*/ 4081463 h 4972578"/>
              <a:gd name="connsiteX68" fmla="*/ 852487 w 7739062"/>
              <a:gd name="connsiteY68" fmla="*/ 4176713 h 4972578"/>
              <a:gd name="connsiteX69" fmla="*/ 661988 w 7739062"/>
              <a:gd name="connsiteY69" fmla="*/ 4186237 h 4972578"/>
              <a:gd name="connsiteX70" fmla="*/ 628650 w 7739062"/>
              <a:gd name="connsiteY70" fmla="*/ 4314825 h 4972578"/>
              <a:gd name="connsiteX71" fmla="*/ 1371600 w 7739062"/>
              <a:gd name="connsiteY71" fmla="*/ 4538663 h 4972578"/>
              <a:gd name="connsiteX72" fmla="*/ 1196445 w 7739062"/>
              <a:gd name="connsiteY72" fmla="*/ 4972578 h 4972578"/>
              <a:gd name="connsiteX73" fmla="*/ 719138 w 7739062"/>
              <a:gd name="connsiteY73" fmla="*/ 4529138 h 4972578"/>
              <a:gd name="connsiteX74" fmla="*/ 304801 w 7739062"/>
              <a:gd name="connsiteY74" fmla="*/ 4433887 h 4972578"/>
              <a:gd name="connsiteX75" fmla="*/ 138113 w 7739062"/>
              <a:gd name="connsiteY75" fmla="*/ 4424362 h 4972578"/>
              <a:gd name="connsiteX76" fmla="*/ 123825 w 7739062"/>
              <a:gd name="connsiteY76" fmla="*/ 4186238 h 4972578"/>
              <a:gd name="connsiteX77" fmla="*/ 0 w 7739062"/>
              <a:gd name="connsiteY77" fmla="*/ 4124325 h 4972578"/>
              <a:gd name="connsiteX78" fmla="*/ 90488 w 7739062"/>
              <a:gd name="connsiteY78" fmla="*/ 4052888 h 4972578"/>
              <a:gd name="connsiteX79" fmla="*/ 57151 w 7739062"/>
              <a:gd name="connsiteY79" fmla="*/ 3729038 h 4972578"/>
              <a:gd name="connsiteX80" fmla="*/ 176213 w 7739062"/>
              <a:gd name="connsiteY80" fmla="*/ 3267076 h 4972578"/>
              <a:gd name="connsiteX81" fmla="*/ 857251 w 7739062"/>
              <a:gd name="connsiteY81" fmla="*/ 2409826 h 4972578"/>
              <a:gd name="connsiteX82" fmla="*/ 1081088 w 7739062"/>
              <a:gd name="connsiteY82" fmla="*/ 2481263 h 4972578"/>
              <a:gd name="connsiteX83" fmla="*/ 1181100 w 7739062"/>
              <a:gd name="connsiteY83" fmla="*/ 2219325 h 4972578"/>
              <a:gd name="connsiteX84" fmla="*/ 1709738 w 7739062"/>
              <a:gd name="connsiteY84" fmla="*/ 2357438 h 4972578"/>
              <a:gd name="connsiteX85" fmla="*/ 1924050 w 7739062"/>
              <a:gd name="connsiteY85" fmla="*/ 1757363 h 4972578"/>
              <a:gd name="connsiteX86" fmla="*/ 2462213 w 7739062"/>
              <a:gd name="connsiteY86" fmla="*/ 1814513 h 4972578"/>
              <a:gd name="connsiteX87" fmla="*/ 2728913 w 7739062"/>
              <a:gd name="connsiteY87" fmla="*/ 1633538 h 4972578"/>
              <a:gd name="connsiteX88" fmla="*/ 2896658 w 7739062"/>
              <a:gd name="connsiteY88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34199 w 7739062"/>
              <a:gd name="connsiteY47" fmla="*/ 3924300 h 4972578"/>
              <a:gd name="connsiteX48" fmla="*/ 6615111 w 7739062"/>
              <a:gd name="connsiteY48" fmla="*/ 4267200 h 4972578"/>
              <a:gd name="connsiteX49" fmla="*/ 6448425 w 7739062"/>
              <a:gd name="connsiteY49" fmla="*/ 4124325 h 4972578"/>
              <a:gd name="connsiteX50" fmla="*/ 6406092 w 7739062"/>
              <a:gd name="connsiteY50" fmla="*/ 4253440 h 4972578"/>
              <a:gd name="connsiteX51" fmla="*/ 5195888 w 7739062"/>
              <a:gd name="connsiteY51" fmla="*/ 3705225 h 4972578"/>
              <a:gd name="connsiteX52" fmla="*/ 5110162 w 7739062"/>
              <a:gd name="connsiteY52" fmla="*/ 3924300 h 4972578"/>
              <a:gd name="connsiteX53" fmla="*/ 4886325 w 7739062"/>
              <a:gd name="connsiteY53" fmla="*/ 3976688 h 4972578"/>
              <a:gd name="connsiteX54" fmla="*/ 4300538 w 7739062"/>
              <a:gd name="connsiteY54" fmla="*/ 3619501 h 4972578"/>
              <a:gd name="connsiteX55" fmla="*/ 4495800 w 7739062"/>
              <a:gd name="connsiteY55" fmla="*/ 3190875 h 4972578"/>
              <a:gd name="connsiteX56" fmla="*/ 4024313 w 7739062"/>
              <a:gd name="connsiteY56" fmla="*/ 2905126 h 4972578"/>
              <a:gd name="connsiteX57" fmla="*/ 3238500 w 7739062"/>
              <a:gd name="connsiteY57" fmla="*/ 2500313 h 4972578"/>
              <a:gd name="connsiteX58" fmla="*/ 3267075 w 7739062"/>
              <a:gd name="connsiteY58" fmla="*/ 2314575 h 4972578"/>
              <a:gd name="connsiteX59" fmla="*/ 2447926 w 7739062"/>
              <a:gd name="connsiteY59" fmla="*/ 2119313 h 4972578"/>
              <a:gd name="connsiteX60" fmla="*/ 2362200 w 7739062"/>
              <a:gd name="connsiteY60" fmla="*/ 2586038 h 4972578"/>
              <a:gd name="connsiteX61" fmla="*/ 2043113 w 7739062"/>
              <a:gd name="connsiteY61" fmla="*/ 2481262 h 4972578"/>
              <a:gd name="connsiteX62" fmla="*/ 1819276 w 7739062"/>
              <a:gd name="connsiteY62" fmla="*/ 2952751 h 4972578"/>
              <a:gd name="connsiteX63" fmla="*/ 995363 w 7739062"/>
              <a:gd name="connsiteY63" fmla="*/ 2657475 h 4972578"/>
              <a:gd name="connsiteX64" fmla="*/ 576262 w 7739062"/>
              <a:gd name="connsiteY64" fmla="*/ 3381375 h 4972578"/>
              <a:gd name="connsiteX65" fmla="*/ 1323975 w 7739062"/>
              <a:gd name="connsiteY65" fmla="*/ 3714750 h 4972578"/>
              <a:gd name="connsiteX66" fmla="*/ 1219200 w 7739062"/>
              <a:gd name="connsiteY66" fmla="*/ 3767138 h 4972578"/>
              <a:gd name="connsiteX67" fmla="*/ 1228725 w 7739062"/>
              <a:gd name="connsiteY67" fmla="*/ 4095750 h 4972578"/>
              <a:gd name="connsiteX68" fmla="*/ 790575 w 7739062"/>
              <a:gd name="connsiteY68" fmla="*/ 4081463 h 4972578"/>
              <a:gd name="connsiteX69" fmla="*/ 852487 w 7739062"/>
              <a:gd name="connsiteY69" fmla="*/ 4176713 h 4972578"/>
              <a:gd name="connsiteX70" fmla="*/ 661988 w 7739062"/>
              <a:gd name="connsiteY70" fmla="*/ 4186237 h 4972578"/>
              <a:gd name="connsiteX71" fmla="*/ 628650 w 7739062"/>
              <a:gd name="connsiteY71" fmla="*/ 4314825 h 4972578"/>
              <a:gd name="connsiteX72" fmla="*/ 1371600 w 7739062"/>
              <a:gd name="connsiteY72" fmla="*/ 4538663 h 4972578"/>
              <a:gd name="connsiteX73" fmla="*/ 1196445 w 7739062"/>
              <a:gd name="connsiteY73" fmla="*/ 4972578 h 4972578"/>
              <a:gd name="connsiteX74" fmla="*/ 719138 w 7739062"/>
              <a:gd name="connsiteY74" fmla="*/ 4529138 h 4972578"/>
              <a:gd name="connsiteX75" fmla="*/ 304801 w 7739062"/>
              <a:gd name="connsiteY75" fmla="*/ 4433887 h 4972578"/>
              <a:gd name="connsiteX76" fmla="*/ 138113 w 7739062"/>
              <a:gd name="connsiteY76" fmla="*/ 4424362 h 4972578"/>
              <a:gd name="connsiteX77" fmla="*/ 123825 w 7739062"/>
              <a:gd name="connsiteY77" fmla="*/ 4186238 h 4972578"/>
              <a:gd name="connsiteX78" fmla="*/ 0 w 7739062"/>
              <a:gd name="connsiteY78" fmla="*/ 4124325 h 4972578"/>
              <a:gd name="connsiteX79" fmla="*/ 90488 w 7739062"/>
              <a:gd name="connsiteY79" fmla="*/ 4052888 h 4972578"/>
              <a:gd name="connsiteX80" fmla="*/ 57151 w 7739062"/>
              <a:gd name="connsiteY80" fmla="*/ 3729038 h 4972578"/>
              <a:gd name="connsiteX81" fmla="*/ 176213 w 7739062"/>
              <a:gd name="connsiteY81" fmla="*/ 3267076 h 4972578"/>
              <a:gd name="connsiteX82" fmla="*/ 857251 w 7739062"/>
              <a:gd name="connsiteY82" fmla="*/ 2409826 h 4972578"/>
              <a:gd name="connsiteX83" fmla="*/ 1081088 w 7739062"/>
              <a:gd name="connsiteY83" fmla="*/ 2481263 h 4972578"/>
              <a:gd name="connsiteX84" fmla="*/ 1181100 w 7739062"/>
              <a:gd name="connsiteY84" fmla="*/ 2219325 h 4972578"/>
              <a:gd name="connsiteX85" fmla="*/ 1709738 w 7739062"/>
              <a:gd name="connsiteY85" fmla="*/ 2357438 h 4972578"/>
              <a:gd name="connsiteX86" fmla="*/ 1924050 w 7739062"/>
              <a:gd name="connsiteY86" fmla="*/ 1757363 h 4972578"/>
              <a:gd name="connsiteX87" fmla="*/ 2462213 w 7739062"/>
              <a:gd name="connsiteY87" fmla="*/ 1814513 h 4972578"/>
              <a:gd name="connsiteX88" fmla="*/ 2728913 w 7739062"/>
              <a:gd name="connsiteY88" fmla="*/ 1633538 h 4972578"/>
              <a:gd name="connsiteX89" fmla="*/ 2896658 w 7739062"/>
              <a:gd name="connsiteY89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615111 w 7739062"/>
              <a:gd name="connsiteY48" fmla="*/ 4267200 h 4972578"/>
              <a:gd name="connsiteX49" fmla="*/ 6448425 w 7739062"/>
              <a:gd name="connsiteY49" fmla="*/ 4124325 h 4972578"/>
              <a:gd name="connsiteX50" fmla="*/ 6406092 w 7739062"/>
              <a:gd name="connsiteY50" fmla="*/ 4253440 h 4972578"/>
              <a:gd name="connsiteX51" fmla="*/ 5195888 w 7739062"/>
              <a:gd name="connsiteY51" fmla="*/ 3705225 h 4972578"/>
              <a:gd name="connsiteX52" fmla="*/ 5110162 w 7739062"/>
              <a:gd name="connsiteY52" fmla="*/ 3924300 h 4972578"/>
              <a:gd name="connsiteX53" fmla="*/ 4886325 w 7739062"/>
              <a:gd name="connsiteY53" fmla="*/ 3976688 h 4972578"/>
              <a:gd name="connsiteX54" fmla="*/ 4300538 w 7739062"/>
              <a:gd name="connsiteY54" fmla="*/ 3619501 h 4972578"/>
              <a:gd name="connsiteX55" fmla="*/ 4495800 w 7739062"/>
              <a:gd name="connsiteY55" fmla="*/ 3190875 h 4972578"/>
              <a:gd name="connsiteX56" fmla="*/ 4024313 w 7739062"/>
              <a:gd name="connsiteY56" fmla="*/ 2905126 h 4972578"/>
              <a:gd name="connsiteX57" fmla="*/ 3238500 w 7739062"/>
              <a:gd name="connsiteY57" fmla="*/ 2500313 h 4972578"/>
              <a:gd name="connsiteX58" fmla="*/ 3267075 w 7739062"/>
              <a:gd name="connsiteY58" fmla="*/ 2314575 h 4972578"/>
              <a:gd name="connsiteX59" fmla="*/ 2447926 w 7739062"/>
              <a:gd name="connsiteY59" fmla="*/ 2119313 h 4972578"/>
              <a:gd name="connsiteX60" fmla="*/ 2362200 w 7739062"/>
              <a:gd name="connsiteY60" fmla="*/ 2586038 h 4972578"/>
              <a:gd name="connsiteX61" fmla="*/ 2043113 w 7739062"/>
              <a:gd name="connsiteY61" fmla="*/ 2481262 h 4972578"/>
              <a:gd name="connsiteX62" fmla="*/ 1819276 w 7739062"/>
              <a:gd name="connsiteY62" fmla="*/ 2952751 h 4972578"/>
              <a:gd name="connsiteX63" fmla="*/ 995363 w 7739062"/>
              <a:gd name="connsiteY63" fmla="*/ 2657475 h 4972578"/>
              <a:gd name="connsiteX64" fmla="*/ 576262 w 7739062"/>
              <a:gd name="connsiteY64" fmla="*/ 3381375 h 4972578"/>
              <a:gd name="connsiteX65" fmla="*/ 1323975 w 7739062"/>
              <a:gd name="connsiteY65" fmla="*/ 3714750 h 4972578"/>
              <a:gd name="connsiteX66" fmla="*/ 1219200 w 7739062"/>
              <a:gd name="connsiteY66" fmla="*/ 3767138 h 4972578"/>
              <a:gd name="connsiteX67" fmla="*/ 1228725 w 7739062"/>
              <a:gd name="connsiteY67" fmla="*/ 4095750 h 4972578"/>
              <a:gd name="connsiteX68" fmla="*/ 790575 w 7739062"/>
              <a:gd name="connsiteY68" fmla="*/ 4081463 h 4972578"/>
              <a:gd name="connsiteX69" fmla="*/ 852487 w 7739062"/>
              <a:gd name="connsiteY69" fmla="*/ 4176713 h 4972578"/>
              <a:gd name="connsiteX70" fmla="*/ 661988 w 7739062"/>
              <a:gd name="connsiteY70" fmla="*/ 4186237 h 4972578"/>
              <a:gd name="connsiteX71" fmla="*/ 628650 w 7739062"/>
              <a:gd name="connsiteY71" fmla="*/ 4314825 h 4972578"/>
              <a:gd name="connsiteX72" fmla="*/ 1371600 w 7739062"/>
              <a:gd name="connsiteY72" fmla="*/ 4538663 h 4972578"/>
              <a:gd name="connsiteX73" fmla="*/ 1196445 w 7739062"/>
              <a:gd name="connsiteY73" fmla="*/ 4972578 h 4972578"/>
              <a:gd name="connsiteX74" fmla="*/ 719138 w 7739062"/>
              <a:gd name="connsiteY74" fmla="*/ 4529138 h 4972578"/>
              <a:gd name="connsiteX75" fmla="*/ 304801 w 7739062"/>
              <a:gd name="connsiteY75" fmla="*/ 4433887 h 4972578"/>
              <a:gd name="connsiteX76" fmla="*/ 138113 w 7739062"/>
              <a:gd name="connsiteY76" fmla="*/ 4424362 h 4972578"/>
              <a:gd name="connsiteX77" fmla="*/ 123825 w 7739062"/>
              <a:gd name="connsiteY77" fmla="*/ 4186238 h 4972578"/>
              <a:gd name="connsiteX78" fmla="*/ 0 w 7739062"/>
              <a:gd name="connsiteY78" fmla="*/ 4124325 h 4972578"/>
              <a:gd name="connsiteX79" fmla="*/ 90488 w 7739062"/>
              <a:gd name="connsiteY79" fmla="*/ 4052888 h 4972578"/>
              <a:gd name="connsiteX80" fmla="*/ 57151 w 7739062"/>
              <a:gd name="connsiteY80" fmla="*/ 3729038 h 4972578"/>
              <a:gd name="connsiteX81" fmla="*/ 176213 w 7739062"/>
              <a:gd name="connsiteY81" fmla="*/ 3267076 h 4972578"/>
              <a:gd name="connsiteX82" fmla="*/ 857251 w 7739062"/>
              <a:gd name="connsiteY82" fmla="*/ 2409826 h 4972578"/>
              <a:gd name="connsiteX83" fmla="*/ 1081088 w 7739062"/>
              <a:gd name="connsiteY83" fmla="*/ 2481263 h 4972578"/>
              <a:gd name="connsiteX84" fmla="*/ 1181100 w 7739062"/>
              <a:gd name="connsiteY84" fmla="*/ 2219325 h 4972578"/>
              <a:gd name="connsiteX85" fmla="*/ 1709738 w 7739062"/>
              <a:gd name="connsiteY85" fmla="*/ 2357438 h 4972578"/>
              <a:gd name="connsiteX86" fmla="*/ 1924050 w 7739062"/>
              <a:gd name="connsiteY86" fmla="*/ 1757363 h 4972578"/>
              <a:gd name="connsiteX87" fmla="*/ 2462213 w 7739062"/>
              <a:gd name="connsiteY87" fmla="*/ 1814513 h 4972578"/>
              <a:gd name="connsiteX88" fmla="*/ 2728913 w 7739062"/>
              <a:gd name="connsiteY88" fmla="*/ 1633538 h 4972578"/>
              <a:gd name="connsiteX89" fmla="*/ 2896658 w 7739062"/>
              <a:gd name="connsiteY89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796087 w 7739062"/>
              <a:gd name="connsiteY48" fmla="*/ 4110038 h 4972578"/>
              <a:gd name="connsiteX49" fmla="*/ 6615111 w 7739062"/>
              <a:gd name="connsiteY49" fmla="*/ 4267200 h 4972578"/>
              <a:gd name="connsiteX50" fmla="*/ 6448425 w 7739062"/>
              <a:gd name="connsiteY50" fmla="*/ 4124325 h 4972578"/>
              <a:gd name="connsiteX51" fmla="*/ 6406092 w 7739062"/>
              <a:gd name="connsiteY51" fmla="*/ 4253440 h 4972578"/>
              <a:gd name="connsiteX52" fmla="*/ 5195888 w 7739062"/>
              <a:gd name="connsiteY52" fmla="*/ 3705225 h 4972578"/>
              <a:gd name="connsiteX53" fmla="*/ 5110162 w 7739062"/>
              <a:gd name="connsiteY53" fmla="*/ 3924300 h 4972578"/>
              <a:gd name="connsiteX54" fmla="*/ 4886325 w 7739062"/>
              <a:gd name="connsiteY54" fmla="*/ 3976688 h 4972578"/>
              <a:gd name="connsiteX55" fmla="*/ 4300538 w 7739062"/>
              <a:gd name="connsiteY55" fmla="*/ 3619501 h 4972578"/>
              <a:gd name="connsiteX56" fmla="*/ 4495800 w 7739062"/>
              <a:gd name="connsiteY56" fmla="*/ 3190875 h 4972578"/>
              <a:gd name="connsiteX57" fmla="*/ 4024313 w 7739062"/>
              <a:gd name="connsiteY57" fmla="*/ 2905126 h 4972578"/>
              <a:gd name="connsiteX58" fmla="*/ 3238500 w 7739062"/>
              <a:gd name="connsiteY58" fmla="*/ 2500313 h 4972578"/>
              <a:gd name="connsiteX59" fmla="*/ 3267075 w 7739062"/>
              <a:gd name="connsiteY59" fmla="*/ 2314575 h 4972578"/>
              <a:gd name="connsiteX60" fmla="*/ 2447926 w 7739062"/>
              <a:gd name="connsiteY60" fmla="*/ 2119313 h 4972578"/>
              <a:gd name="connsiteX61" fmla="*/ 2362200 w 7739062"/>
              <a:gd name="connsiteY61" fmla="*/ 2586038 h 4972578"/>
              <a:gd name="connsiteX62" fmla="*/ 2043113 w 7739062"/>
              <a:gd name="connsiteY62" fmla="*/ 2481262 h 4972578"/>
              <a:gd name="connsiteX63" fmla="*/ 1819276 w 7739062"/>
              <a:gd name="connsiteY63" fmla="*/ 2952751 h 4972578"/>
              <a:gd name="connsiteX64" fmla="*/ 995363 w 7739062"/>
              <a:gd name="connsiteY64" fmla="*/ 2657475 h 4972578"/>
              <a:gd name="connsiteX65" fmla="*/ 576262 w 7739062"/>
              <a:gd name="connsiteY65" fmla="*/ 3381375 h 4972578"/>
              <a:gd name="connsiteX66" fmla="*/ 1323975 w 7739062"/>
              <a:gd name="connsiteY66" fmla="*/ 3714750 h 4972578"/>
              <a:gd name="connsiteX67" fmla="*/ 1219200 w 7739062"/>
              <a:gd name="connsiteY67" fmla="*/ 3767138 h 4972578"/>
              <a:gd name="connsiteX68" fmla="*/ 1228725 w 7739062"/>
              <a:gd name="connsiteY68" fmla="*/ 4095750 h 4972578"/>
              <a:gd name="connsiteX69" fmla="*/ 790575 w 7739062"/>
              <a:gd name="connsiteY69" fmla="*/ 4081463 h 4972578"/>
              <a:gd name="connsiteX70" fmla="*/ 852487 w 7739062"/>
              <a:gd name="connsiteY70" fmla="*/ 4176713 h 4972578"/>
              <a:gd name="connsiteX71" fmla="*/ 661988 w 7739062"/>
              <a:gd name="connsiteY71" fmla="*/ 4186237 h 4972578"/>
              <a:gd name="connsiteX72" fmla="*/ 628650 w 7739062"/>
              <a:gd name="connsiteY72" fmla="*/ 4314825 h 4972578"/>
              <a:gd name="connsiteX73" fmla="*/ 1371600 w 7739062"/>
              <a:gd name="connsiteY73" fmla="*/ 4538663 h 4972578"/>
              <a:gd name="connsiteX74" fmla="*/ 1196445 w 7739062"/>
              <a:gd name="connsiteY74" fmla="*/ 4972578 h 4972578"/>
              <a:gd name="connsiteX75" fmla="*/ 719138 w 7739062"/>
              <a:gd name="connsiteY75" fmla="*/ 4529138 h 4972578"/>
              <a:gd name="connsiteX76" fmla="*/ 304801 w 7739062"/>
              <a:gd name="connsiteY76" fmla="*/ 4433887 h 4972578"/>
              <a:gd name="connsiteX77" fmla="*/ 138113 w 7739062"/>
              <a:gd name="connsiteY77" fmla="*/ 4424362 h 4972578"/>
              <a:gd name="connsiteX78" fmla="*/ 123825 w 7739062"/>
              <a:gd name="connsiteY78" fmla="*/ 4186238 h 4972578"/>
              <a:gd name="connsiteX79" fmla="*/ 0 w 7739062"/>
              <a:gd name="connsiteY79" fmla="*/ 4124325 h 4972578"/>
              <a:gd name="connsiteX80" fmla="*/ 90488 w 7739062"/>
              <a:gd name="connsiteY80" fmla="*/ 4052888 h 4972578"/>
              <a:gd name="connsiteX81" fmla="*/ 57151 w 7739062"/>
              <a:gd name="connsiteY81" fmla="*/ 3729038 h 4972578"/>
              <a:gd name="connsiteX82" fmla="*/ 176213 w 7739062"/>
              <a:gd name="connsiteY82" fmla="*/ 3267076 h 4972578"/>
              <a:gd name="connsiteX83" fmla="*/ 857251 w 7739062"/>
              <a:gd name="connsiteY83" fmla="*/ 2409826 h 4972578"/>
              <a:gd name="connsiteX84" fmla="*/ 1081088 w 7739062"/>
              <a:gd name="connsiteY84" fmla="*/ 2481263 h 4972578"/>
              <a:gd name="connsiteX85" fmla="*/ 1181100 w 7739062"/>
              <a:gd name="connsiteY85" fmla="*/ 2219325 h 4972578"/>
              <a:gd name="connsiteX86" fmla="*/ 1709738 w 7739062"/>
              <a:gd name="connsiteY86" fmla="*/ 2357438 h 4972578"/>
              <a:gd name="connsiteX87" fmla="*/ 1924050 w 7739062"/>
              <a:gd name="connsiteY87" fmla="*/ 1757363 h 4972578"/>
              <a:gd name="connsiteX88" fmla="*/ 2462213 w 7739062"/>
              <a:gd name="connsiteY88" fmla="*/ 1814513 h 4972578"/>
              <a:gd name="connsiteX89" fmla="*/ 2728913 w 7739062"/>
              <a:gd name="connsiteY89" fmla="*/ 1633538 h 4972578"/>
              <a:gd name="connsiteX90" fmla="*/ 2896658 w 7739062"/>
              <a:gd name="connsiteY90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724649 w 7739062"/>
              <a:gd name="connsiteY48" fmla="*/ 3919538 h 4972578"/>
              <a:gd name="connsiteX49" fmla="*/ 6615111 w 7739062"/>
              <a:gd name="connsiteY49" fmla="*/ 4267200 h 4972578"/>
              <a:gd name="connsiteX50" fmla="*/ 6448425 w 7739062"/>
              <a:gd name="connsiteY50" fmla="*/ 4124325 h 4972578"/>
              <a:gd name="connsiteX51" fmla="*/ 6406092 w 7739062"/>
              <a:gd name="connsiteY51" fmla="*/ 4253440 h 4972578"/>
              <a:gd name="connsiteX52" fmla="*/ 5195888 w 7739062"/>
              <a:gd name="connsiteY52" fmla="*/ 3705225 h 4972578"/>
              <a:gd name="connsiteX53" fmla="*/ 5110162 w 7739062"/>
              <a:gd name="connsiteY53" fmla="*/ 3924300 h 4972578"/>
              <a:gd name="connsiteX54" fmla="*/ 4886325 w 7739062"/>
              <a:gd name="connsiteY54" fmla="*/ 3976688 h 4972578"/>
              <a:gd name="connsiteX55" fmla="*/ 4300538 w 7739062"/>
              <a:gd name="connsiteY55" fmla="*/ 3619501 h 4972578"/>
              <a:gd name="connsiteX56" fmla="*/ 4495800 w 7739062"/>
              <a:gd name="connsiteY56" fmla="*/ 3190875 h 4972578"/>
              <a:gd name="connsiteX57" fmla="*/ 4024313 w 7739062"/>
              <a:gd name="connsiteY57" fmla="*/ 2905126 h 4972578"/>
              <a:gd name="connsiteX58" fmla="*/ 3238500 w 7739062"/>
              <a:gd name="connsiteY58" fmla="*/ 2500313 h 4972578"/>
              <a:gd name="connsiteX59" fmla="*/ 3267075 w 7739062"/>
              <a:gd name="connsiteY59" fmla="*/ 2314575 h 4972578"/>
              <a:gd name="connsiteX60" fmla="*/ 2447926 w 7739062"/>
              <a:gd name="connsiteY60" fmla="*/ 2119313 h 4972578"/>
              <a:gd name="connsiteX61" fmla="*/ 2362200 w 7739062"/>
              <a:gd name="connsiteY61" fmla="*/ 2586038 h 4972578"/>
              <a:gd name="connsiteX62" fmla="*/ 2043113 w 7739062"/>
              <a:gd name="connsiteY62" fmla="*/ 2481262 h 4972578"/>
              <a:gd name="connsiteX63" fmla="*/ 1819276 w 7739062"/>
              <a:gd name="connsiteY63" fmla="*/ 2952751 h 4972578"/>
              <a:gd name="connsiteX64" fmla="*/ 995363 w 7739062"/>
              <a:gd name="connsiteY64" fmla="*/ 2657475 h 4972578"/>
              <a:gd name="connsiteX65" fmla="*/ 576262 w 7739062"/>
              <a:gd name="connsiteY65" fmla="*/ 3381375 h 4972578"/>
              <a:gd name="connsiteX66" fmla="*/ 1323975 w 7739062"/>
              <a:gd name="connsiteY66" fmla="*/ 3714750 h 4972578"/>
              <a:gd name="connsiteX67" fmla="*/ 1219200 w 7739062"/>
              <a:gd name="connsiteY67" fmla="*/ 3767138 h 4972578"/>
              <a:gd name="connsiteX68" fmla="*/ 1228725 w 7739062"/>
              <a:gd name="connsiteY68" fmla="*/ 4095750 h 4972578"/>
              <a:gd name="connsiteX69" fmla="*/ 790575 w 7739062"/>
              <a:gd name="connsiteY69" fmla="*/ 4081463 h 4972578"/>
              <a:gd name="connsiteX70" fmla="*/ 852487 w 7739062"/>
              <a:gd name="connsiteY70" fmla="*/ 4176713 h 4972578"/>
              <a:gd name="connsiteX71" fmla="*/ 661988 w 7739062"/>
              <a:gd name="connsiteY71" fmla="*/ 4186237 h 4972578"/>
              <a:gd name="connsiteX72" fmla="*/ 628650 w 7739062"/>
              <a:gd name="connsiteY72" fmla="*/ 4314825 h 4972578"/>
              <a:gd name="connsiteX73" fmla="*/ 1371600 w 7739062"/>
              <a:gd name="connsiteY73" fmla="*/ 4538663 h 4972578"/>
              <a:gd name="connsiteX74" fmla="*/ 1196445 w 7739062"/>
              <a:gd name="connsiteY74" fmla="*/ 4972578 h 4972578"/>
              <a:gd name="connsiteX75" fmla="*/ 719138 w 7739062"/>
              <a:gd name="connsiteY75" fmla="*/ 4529138 h 4972578"/>
              <a:gd name="connsiteX76" fmla="*/ 304801 w 7739062"/>
              <a:gd name="connsiteY76" fmla="*/ 4433887 h 4972578"/>
              <a:gd name="connsiteX77" fmla="*/ 138113 w 7739062"/>
              <a:gd name="connsiteY77" fmla="*/ 4424362 h 4972578"/>
              <a:gd name="connsiteX78" fmla="*/ 123825 w 7739062"/>
              <a:gd name="connsiteY78" fmla="*/ 4186238 h 4972578"/>
              <a:gd name="connsiteX79" fmla="*/ 0 w 7739062"/>
              <a:gd name="connsiteY79" fmla="*/ 4124325 h 4972578"/>
              <a:gd name="connsiteX80" fmla="*/ 90488 w 7739062"/>
              <a:gd name="connsiteY80" fmla="*/ 4052888 h 4972578"/>
              <a:gd name="connsiteX81" fmla="*/ 57151 w 7739062"/>
              <a:gd name="connsiteY81" fmla="*/ 3729038 h 4972578"/>
              <a:gd name="connsiteX82" fmla="*/ 176213 w 7739062"/>
              <a:gd name="connsiteY82" fmla="*/ 3267076 h 4972578"/>
              <a:gd name="connsiteX83" fmla="*/ 857251 w 7739062"/>
              <a:gd name="connsiteY83" fmla="*/ 2409826 h 4972578"/>
              <a:gd name="connsiteX84" fmla="*/ 1081088 w 7739062"/>
              <a:gd name="connsiteY84" fmla="*/ 2481263 h 4972578"/>
              <a:gd name="connsiteX85" fmla="*/ 1181100 w 7739062"/>
              <a:gd name="connsiteY85" fmla="*/ 2219325 h 4972578"/>
              <a:gd name="connsiteX86" fmla="*/ 1709738 w 7739062"/>
              <a:gd name="connsiteY86" fmla="*/ 2357438 h 4972578"/>
              <a:gd name="connsiteX87" fmla="*/ 1924050 w 7739062"/>
              <a:gd name="connsiteY87" fmla="*/ 1757363 h 4972578"/>
              <a:gd name="connsiteX88" fmla="*/ 2462213 w 7739062"/>
              <a:gd name="connsiteY88" fmla="*/ 1814513 h 4972578"/>
              <a:gd name="connsiteX89" fmla="*/ 2728913 w 7739062"/>
              <a:gd name="connsiteY89" fmla="*/ 1633538 h 4972578"/>
              <a:gd name="connsiteX90" fmla="*/ 2896658 w 7739062"/>
              <a:gd name="connsiteY90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853237 w 7739062"/>
              <a:gd name="connsiteY48" fmla="*/ 3938588 h 4972578"/>
              <a:gd name="connsiteX49" fmla="*/ 6724649 w 7739062"/>
              <a:gd name="connsiteY49" fmla="*/ 3919538 h 4972578"/>
              <a:gd name="connsiteX50" fmla="*/ 6615111 w 7739062"/>
              <a:gd name="connsiteY50" fmla="*/ 4267200 h 4972578"/>
              <a:gd name="connsiteX51" fmla="*/ 6448425 w 7739062"/>
              <a:gd name="connsiteY51" fmla="*/ 4124325 h 4972578"/>
              <a:gd name="connsiteX52" fmla="*/ 6406092 w 7739062"/>
              <a:gd name="connsiteY52" fmla="*/ 4253440 h 4972578"/>
              <a:gd name="connsiteX53" fmla="*/ 5195888 w 7739062"/>
              <a:gd name="connsiteY53" fmla="*/ 3705225 h 4972578"/>
              <a:gd name="connsiteX54" fmla="*/ 5110162 w 7739062"/>
              <a:gd name="connsiteY54" fmla="*/ 3924300 h 4972578"/>
              <a:gd name="connsiteX55" fmla="*/ 4886325 w 7739062"/>
              <a:gd name="connsiteY55" fmla="*/ 3976688 h 4972578"/>
              <a:gd name="connsiteX56" fmla="*/ 4300538 w 7739062"/>
              <a:gd name="connsiteY56" fmla="*/ 3619501 h 4972578"/>
              <a:gd name="connsiteX57" fmla="*/ 4495800 w 7739062"/>
              <a:gd name="connsiteY57" fmla="*/ 3190875 h 4972578"/>
              <a:gd name="connsiteX58" fmla="*/ 4024313 w 7739062"/>
              <a:gd name="connsiteY58" fmla="*/ 2905126 h 4972578"/>
              <a:gd name="connsiteX59" fmla="*/ 3238500 w 7739062"/>
              <a:gd name="connsiteY59" fmla="*/ 2500313 h 4972578"/>
              <a:gd name="connsiteX60" fmla="*/ 3267075 w 7739062"/>
              <a:gd name="connsiteY60" fmla="*/ 2314575 h 4972578"/>
              <a:gd name="connsiteX61" fmla="*/ 2447926 w 7739062"/>
              <a:gd name="connsiteY61" fmla="*/ 2119313 h 4972578"/>
              <a:gd name="connsiteX62" fmla="*/ 2362200 w 7739062"/>
              <a:gd name="connsiteY62" fmla="*/ 2586038 h 4972578"/>
              <a:gd name="connsiteX63" fmla="*/ 2043113 w 7739062"/>
              <a:gd name="connsiteY63" fmla="*/ 2481262 h 4972578"/>
              <a:gd name="connsiteX64" fmla="*/ 1819276 w 7739062"/>
              <a:gd name="connsiteY64" fmla="*/ 2952751 h 4972578"/>
              <a:gd name="connsiteX65" fmla="*/ 995363 w 7739062"/>
              <a:gd name="connsiteY65" fmla="*/ 2657475 h 4972578"/>
              <a:gd name="connsiteX66" fmla="*/ 576262 w 7739062"/>
              <a:gd name="connsiteY66" fmla="*/ 3381375 h 4972578"/>
              <a:gd name="connsiteX67" fmla="*/ 1323975 w 7739062"/>
              <a:gd name="connsiteY67" fmla="*/ 3714750 h 4972578"/>
              <a:gd name="connsiteX68" fmla="*/ 1219200 w 7739062"/>
              <a:gd name="connsiteY68" fmla="*/ 3767138 h 4972578"/>
              <a:gd name="connsiteX69" fmla="*/ 1228725 w 7739062"/>
              <a:gd name="connsiteY69" fmla="*/ 4095750 h 4972578"/>
              <a:gd name="connsiteX70" fmla="*/ 790575 w 7739062"/>
              <a:gd name="connsiteY70" fmla="*/ 4081463 h 4972578"/>
              <a:gd name="connsiteX71" fmla="*/ 852487 w 7739062"/>
              <a:gd name="connsiteY71" fmla="*/ 4176713 h 4972578"/>
              <a:gd name="connsiteX72" fmla="*/ 661988 w 7739062"/>
              <a:gd name="connsiteY72" fmla="*/ 4186237 h 4972578"/>
              <a:gd name="connsiteX73" fmla="*/ 628650 w 7739062"/>
              <a:gd name="connsiteY73" fmla="*/ 4314825 h 4972578"/>
              <a:gd name="connsiteX74" fmla="*/ 1371600 w 7739062"/>
              <a:gd name="connsiteY74" fmla="*/ 4538663 h 4972578"/>
              <a:gd name="connsiteX75" fmla="*/ 1196445 w 7739062"/>
              <a:gd name="connsiteY75" fmla="*/ 4972578 h 4972578"/>
              <a:gd name="connsiteX76" fmla="*/ 719138 w 7739062"/>
              <a:gd name="connsiteY76" fmla="*/ 4529138 h 4972578"/>
              <a:gd name="connsiteX77" fmla="*/ 304801 w 7739062"/>
              <a:gd name="connsiteY77" fmla="*/ 4433887 h 4972578"/>
              <a:gd name="connsiteX78" fmla="*/ 138113 w 7739062"/>
              <a:gd name="connsiteY78" fmla="*/ 4424362 h 4972578"/>
              <a:gd name="connsiteX79" fmla="*/ 123825 w 7739062"/>
              <a:gd name="connsiteY79" fmla="*/ 4186238 h 4972578"/>
              <a:gd name="connsiteX80" fmla="*/ 0 w 7739062"/>
              <a:gd name="connsiteY80" fmla="*/ 4124325 h 4972578"/>
              <a:gd name="connsiteX81" fmla="*/ 90488 w 7739062"/>
              <a:gd name="connsiteY81" fmla="*/ 4052888 h 4972578"/>
              <a:gd name="connsiteX82" fmla="*/ 57151 w 7739062"/>
              <a:gd name="connsiteY82" fmla="*/ 3729038 h 4972578"/>
              <a:gd name="connsiteX83" fmla="*/ 176213 w 7739062"/>
              <a:gd name="connsiteY83" fmla="*/ 3267076 h 4972578"/>
              <a:gd name="connsiteX84" fmla="*/ 857251 w 7739062"/>
              <a:gd name="connsiteY84" fmla="*/ 2409826 h 4972578"/>
              <a:gd name="connsiteX85" fmla="*/ 1081088 w 7739062"/>
              <a:gd name="connsiteY85" fmla="*/ 2481263 h 4972578"/>
              <a:gd name="connsiteX86" fmla="*/ 1181100 w 7739062"/>
              <a:gd name="connsiteY86" fmla="*/ 2219325 h 4972578"/>
              <a:gd name="connsiteX87" fmla="*/ 1709738 w 7739062"/>
              <a:gd name="connsiteY87" fmla="*/ 2357438 h 4972578"/>
              <a:gd name="connsiteX88" fmla="*/ 1924050 w 7739062"/>
              <a:gd name="connsiteY88" fmla="*/ 1757363 h 4972578"/>
              <a:gd name="connsiteX89" fmla="*/ 2462213 w 7739062"/>
              <a:gd name="connsiteY89" fmla="*/ 1814513 h 4972578"/>
              <a:gd name="connsiteX90" fmla="*/ 2728913 w 7739062"/>
              <a:gd name="connsiteY90" fmla="*/ 1633538 h 4972578"/>
              <a:gd name="connsiteX91" fmla="*/ 2896658 w 7739062"/>
              <a:gd name="connsiteY91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86587 w 7739062"/>
              <a:gd name="connsiteY48" fmla="*/ 3757613 h 4972578"/>
              <a:gd name="connsiteX49" fmla="*/ 6724649 w 7739062"/>
              <a:gd name="connsiteY49" fmla="*/ 3919538 h 4972578"/>
              <a:gd name="connsiteX50" fmla="*/ 6615111 w 7739062"/>
              <a:gd name="connsiteY50" fmla="*/ 4267200 h 4972578"/>
              <a:gd name="connsiteX51" fmla="*/ 6448425 w 7739062"/>
              <a:gd name="connsiteY51" fmla="*/ 4124325 h 4972578"/>
              <a:gd name="connsiteX52" fmla="*/ 6406092 w 7739062"/>
              <a:gd name="connsiteY52" fmla="*/ 4253440 h 4972578"/>
              <a:gd name="connsiteX53" fmla="*/ 5195888 w 7739062"/>
              <a:gd name="connsiteY53" fmla="*/ 3705225 h 4972578"/>
              <a:gd name="connsiteX54" fmla="*/ 5110162 w 7739062"/>
              <a:gd name="connsiteY54" fmla="*/ 3924300 h 4972578"/>
              <a:gd name="connsiteX55" fmla="*/ 4886325 w 7739062"/>
              <a:gd name="connsiteY55" fmla="*/ 3976688 h 4972578"/>
              <a:gd name="connsiteX56" fmla="*/ 4300538 w 7739062"/>
              <a:gd name="connsiteY56" fmla="*/ 3619501 h 4972578"/>
              <a:gd name="connsiteX57" fmla="*/ 4495800 w 7739062"/>
              <a:gd name="connsiteY57" fmla="*/ 3190875 h 4972578"/>
              <a:gd name="connsiteX58" fmla="*/ 4024313 w 7739062"/>
              <a:gd name="connsiteY58" fmla="*/ 2905126 h 4972578"/>
              <a:gd name="connsiteX59" fmla="*/ 3238500 w 7739062"/>
              <a:gd name="connsiteY59" fmla="*/ 2500313 h 4972578"/>
              <a:gd name="connsiteX60" fmla="*/ 3267075 w 7739062"/>
              <a:gd name="connsiteY60" fmla="*/ 2314575 h 4972578"/>
              <a:gd name="connsiteX61" fmla="*/ 2447926 w 7739062"/>
              <a:gd name="connsiteY61" fmla="*/ 2119313 h 4972578"/>
              <a:gd name="connsiteX62" fmla="*/ 2362200 w 7739062"/>
              <a:gd name="connsiteY62" fmla="*/ 2586038 h 4972578"/>
              <a:gd name="connsiteX63" fmla="*/ 2043113 w 7739062"/>
              <a:gd name="connsiteY63" fmla="*/ 2481262 h 4972578"/>
              <a:gd name="connsiteX64" fmla="*/ 1819276 w 7739062"/>
              <a:gd name="connsiteY64" fmla="*/ 2952751 h 4972578"/>
              <a:gd name="connsiteX65" fmla="*/ 995363 w 7739062"/>
              <a:gd name="connsiteY65" fmla="*/ 2657475 h 4972578"/>
              <a:gd name="connsiteX66" fmla="*/ 576262 w 7739062"/>
              <a:gd name="connsiteY66" fmla="*/ 3381375 h 4972578"/>
              <a:gd name="connsiteX67" fmla="*/ 1323975 w 7739062"/>
              <a:gd name="connsiteY67" fmla="*/ 3714750 h 4972578"/>
              <a:gd name="connsiteX68" fmla="*/ 1219200 w 7739062"/>
              <a:gd name="connsiteY68" fmla="*/ 3767138 h 4972578"/>
              <a:gd name="connsiteX69" fmla="*/ 1228725 w 7739062"/>
              <a:gd name="connsiteY69" fmla="*/ 4095750 h 4972578"/>
              <a:gd name="connsiteX70" fmla="*/ 790575 w 7739062"/>
              <a:gd name="connsiteY70" fmla="*/ 4081463 h 4972578"/>
              <a:gd name="connsiteX71" fmla="*/ 852487 w 7739062"/>
              <a:gd name="connsiteY71" fmla="*/ 4176713 h 4972578"/>
              <a:gd name="connsiteX72" fmla="*/ 661988 w 7739062"/>
              <a:gd name="connsiteY72" fmla="*/ 4186237 h 4972578"/>
              <a:gd name="connsiteX73" fmla="*/ 628650 w 7739062"/>
              <a:gd name="connsiteY73" fmla="*/ 4314825 h 4972578"/>
              <a:gd name="connsiteX74" fmla="*/ 1371600 w 7739062"/>
              <a:gd name="connsiteY74" fmla="*/ 4538663 h 4972578"/>
              <a:gd name="connsiteX75" fmla="*/ 1196445 w 7739062"/>
              <a:gd name="connsiteY75" fmla="*/ 4972578 h 4972578"/>
              <a:gd name="connsiteX76" fmla="*/ 719138 w 7739062"/>
              <a:gd name="connsiteY76" fmla="*/ 4529138 h 4972578"/>
              <a:gd name="connsiteX77" fmla="*/ 304801 w 7739062"/>
              <a:gd name="connsiteY77" fmla="*/ 4433887 h 4972578"/>
              <a:gd name="connsiteX78" fmla="*/ 138113 w 7739062"/>
              <a:gd name="connsiteY78" fmla="*/ 4424362 h 4972578"/>
              <a:gd name="connsiteX79" fmla="*/ 123825 w 7739062"/>
              <a:gd name="connsiteY79" fmla="*/ 4186238 h 4972578"/>
              <a:gd name="connsiteX80" fmla="*/ 0 w 7739062"/>
              <a:gd name="connsiteY80" fmla="*/ 4124325 h 4972578"/>
              <a:gd name="connsiteX81" fmla="*/ 90488 w 7739062"/>
              <a:gd name="connsiteY81" fmla="*/ 4052888 h 4972578"/>
              <a:gd name="connsiteX82" fmla="*/ 57151 w 7739062"/>
              <a:gd name="connsiteY82" fmla="*/ 3729038 h 4972578"/>
              <a:gd name="connsiteX83" fmla="*/ 176213 w 7739062"/>
              <a:gd name="connsiteY83" fmla="*/ 3267076 h 4972578"/>
              <a:gd name="connsiteX84" fmla="*/ 857251 w 7739062"/>
              <a:gd name="connsiteY84" fmla="*/ 2409826 h 4972578"/>
              <a:gd name="connsiteX85" fmla="*/ 1081088 w 7739062"/>
              <a:gd name="connsiteY85" fmla="*/ 2481263 h 4972578"/>
              <a:gd name="connsiteX86" fmla="*/ 1181100 w 7739062"/>
              <a:gd name="connsiteY86" fmla="*/ 2219325 h 4972578"/>
              <a:gd name="connsiteX87" fmla="*/ 1709738 w 7739062"/>
              <a:gd name="connsiteY87" fmla="*/ 2357438 h 4972578"/>
              <a:gd name="connsiteX88" fmla="*/ 1924050 w 7739062"/>
              <a:gd name="connsiteY88" fmla="*/ 1757363 h 4972578"/>
              <a:gd name="connsiteX89" fmla="*/ 2462213 w 7739062"/>
              <a:gd name="connsiteY89" fmla="*/ 1814513 h 4972578"/>
              <a:gd name="connsiteX90" fmla="*/ 2728913 w 7739062"/>
              <a:gd name="connsiteY90" fmla="*/ 1633538 h 4972578"/>
              <a:gd name="connsiteX91" fmla="*/ 2896658 w 7739062"/>
              <a:gd name="connsiteY91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86587 w 7739062"/>
              <a:gd name="connsiteY48" fmla="*/ 3757613 h 4972578"/>
              <a:gd name="connsiteX49" fmla="*/ 6857999 w 7739062"/>
              <a:gd name="connsiteY49" fmla="*/ 3838575 h 4972578"/>
              <a:gd name="connsiteX50" fmla="*/ 6724649 w 7739062"/>
              <a:gd name="connsiteY50" fmla="*/ 3919538 h 4972578"/>
              <a:gd name="connsiteX51" fmla="*/ 6615111 w 7739062"/>
              <a:gd name="connsiteY51" fmla="*/ 4267200 h 4972578"/>
              <a:gd name="connsiteX52" fmla="*/ 6448425 w 7739062"/>
              <a:gd name="connsiteY52" fmla="*/ 4124325 h 4972578"/>
              <a:gd name="connsiteX53" fmla="*/ 6406092 w 7739062"/>
              <a:gd name="connsiteY53" fmla="*/ 4253440 h 4972578"/>
              <a:gd name="connsiteX54" fmla="*/ 5195888 w 7739062"/>
              <a:gd name="connsiteY54" fmla="*/ 3705225 h 4972578"/>
              <a:gd name="connsiteX55" fmla="*/ 5110162 w 7739062"/>
              <a:gd name="connsiteY55" fmla="*/ 3924300 h 4972578"/>
              <a:gd name="connsiteX56" fmla="*/ 4886325 w 7739062"/>
              <a:gd name="connsiteY56" fmla="*/ 3976688 h 4972578"/>
              <a:gd name="connsiteX57" fmla="*/ 4300538 w 7739062"/>
              <a:gd name="connsiteY57" fmla="*/ 3619501 h 4972578"/>
              <a:gd name="connsiteX58" fmla="*/ 4495800 w 7739062"/>
              <a:gd name="connsiteY58" fmla="*/ 3190875 h 4972578"/>
              <a:gd name="connsiteX59" fmla="*/ 4024313 w 7739062"/>
              <a:gd name="connsiteY59" fmla="*/ 2905126 h 4972578"/>
              <a:gd name="connsiteX60" fmla="*/ 3238500 w 7739062"/>
              <a:gd name="connsiteY60" fmla="*/ 2500313 h 4972578"/>
              <a:gd name="connsiteX61" fmla="*/ 3267075 w 7739062"/>
              <a:gd name="connsiteY61" fmla="*/ 2314575 h 4972578"/>
              <a:gd name="connsiteX62" fmla="*/ 2447926 w 7739062"/>
              <a:gd name="connsiteY62" fmla="*/ 2119313 h 4972578"/>
              <a:gd name="connsiteX63" fmla="*/ 2362200 w 7739062"/>
              <a:gd name="connsiteY63" fmla="*/ 2586038 h 4972578"/>
              <a:gd name="connsiteX64" fmla="*/ 2043113 w 7739062"/>
              <a:gd name="connsiteY64" fmla="*/ 2481262 h 4972578"/>
              <a:gd name="connsiteX65" fmla="*/ 1819276 w 7739062"/>
              <a:gd name="connsiteY65" fmla="*/ 2952751 h 4972578"/>
              <a:gd name="connsiteX66" fmla="*/ 995363 w 7739062"/>
              <a:gd name="connsiteY66" fmla="*/ 2657475 h 4972578"/>
              <a:gd name="connsiteX67" fmla="*/ 576262 w 7739062"/>
              <a:gd name="connsiteY67" fmla="*/ 3381375 h 4972578"/>
              <a:gd name="connsiteX68" fmla="*/ 1323975 w 7739062"/>
              <a:gd name="connsiteY68" fmla="*/ 3714750 h 4972578"/>
              <a:gd name="connsiteX69" fmla="*/ 1219200 w 7739062"/>
              <a:gd name="connsiteY69" fmla="*/ 3767138 h 4972578"/>
              <a:gd name="connsiteX70" fmla="*/ 1228725 w 7739062"/>
              <a:gd name="connsiteY70" fmla="*/ 4095750 h 4972578"/>
              <a:gd name="connsiteX71" fmla="*/ 790575 w 7739062"/>
              <a:gd name="connsiteY71" fmla="*/ 4081463 h 4972578"/>
              <a:gd name="connsiteX72" fmla="*/ 852487 w 7739062"/>
              <a:gd name="connsiteY72" fmla="*/ 4176713 h 4972578"/>
              <a:gd name="connsiteX73" fmla="*/ 661988 w 7739062"/>
              <a:gd name="connsiteY73" fmla="*/ 4186237 h 4972578"/>
              <a:gd name="connsiteX74" fmla="*/ 628650 w 7739062"/>
              <a:gd name="connsiteY74" fmla="*/ 4314825 h 4972578"/>
              <a:gd name="connsiteX75" fmla="*/ 1371600 w 7739062"/>
              <a:gd name="connsiteY75" fmla="*/ 4538663 h 4972578"/>
              <a:gd name="connsiteX76" fmla="*/ 1196445 w 7739062"/>
              <a:gd name="connsiteY76" fmla="*/ 4972578 h 4972578"/>
              <a:gd name="connsiteX77" fmla="*/ 719138 w 7739062"/>
              <a:gd name="connsiteY77" fmla="*/ 4529138 h 4972578"/>
              <a:gd name="connsiteX78" fmla="*/ 304801 w 7739062"/>
              <a:gd name="connsiteY78" fmla="*/ 4433887 h 4972578"/>
              <a:gd name="connsiteX79" fmla="*/ 138113 w 7739062"/>
              <a:gd name="connsiteY79" fmla="*/ 4424362 h 4972578"/>
              <a:gd name="connsiteX80" fmla="*/ 123825 w 7739062"/>
              <a:gd name="connsiteY80" fmla="*/ 4186238 h 4972578"/>
              <a:gd name="connsiteX81" fmla="*/ 0 w 7739062"/>
              <a:gd name="connsiteY81" fmla="*/ 4124325 h 4972578"/>
              <a:gd name="connsiteX82" fmla="*/ 90488 w 7739062"/>
              <a:gd name="connsiteY82" fmla="*/ 4052888 h 4972578"/>
              <a:gd name="connsiteX83" fmla="*/ 57151 w 7739062"/>
              <a:gd name="connsiteY83" fmla="*/ 3729038 h 4972578"/>
              <a:gd name="connsiteX84" fmla="*/ 176213 w 7739062"/>
              <a:gd name="connsiteY84" fmla="*/ 3267076 h 4972578"/>
              <a:gd name="connsiteX85" fmla="*/ 857251 w 7739062"/>
              <a:gd name="connsiteY85" fmla="*/ 2409826 h 4972578"/>
              <a:gd name="connsiteX86" fmla="*/ 1081088 w 7739062"/>
              <a:gd name="connsiteY86" fmla="*/ 2481263 h 4972578"/>
              <a:gd name="connsiteX87" fmla="*/ 1181100 w 7739062"/>
              <a:gd name="connsiteY87" fmla="*/ 2219325 h 4972578"/>
              <a:gd name="connsiteX88" fmla="*/ 1709738 w 7739062"/>
              <a:gd name="connsiteY88" fmla="*/ 2357438 h 4972578"/>
              <a:gd name="connsiteX89" fmla="*/ 1924050 w 7739062"/>
              <a:gd name="connsiteY89" fmla="*/ 1757363 h 4972578"/>
              <a:gd name="connsiteX90" fmla="*/ 2462213 w 7739062"/>
              <a:gd name="connsiteY90" fmla="*/ 1814513 h 4972578"/>
              <a:gd name="connsiteX91" fmla="*/ 2728913 w 7739062"/>
              <a:gd name="connsiteY91" fmla="*/ 1633538 h 4972578"/>
              <a:gd name="connsiteX92" fmla="*/ 2896658 w 7739062"/>
              <a:gd name="connsiteY92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86587 w 7739062"/>
              <a:gd name="connsiteY48" fmla="*/ 3757613 h 4972578"/>
              <a:gd name="connsiteX49" fmla="*/ 6848474 w 7739062"/>
              <a:gd name="connsiteY49" fmla="*/ 3776663 h 4972578"/>
              <a:gd name="connsiteX50" fmla="*/ 6724649 w 7739062"/>
              <a:gd name="connsiteY50" fmla="*/ 3919538 h 4972578"/>
              <a:gd name="connsiteX51" fmla="*/ 6615111 w 7739062"/>
              <a:gd name="connsiteY51" fmla="*/ 4267200 h 4972578"/>
              <a:gd name="connsiteX52" fmla="*/ 6448425 w 7739062"/>
              <a:gd name="connsiteY52" fmla="*/ 4124325 h 4972578"/>
              <a:gd name="connsiteX53" fmla="*/ 6406092 w 7739062"/>
              <a:gd name="connsiteY53" fmla="*/ 4253440 h 4972578"/>
              <a:gd name="connsiteX54" fmla="*/ 5195888 w 7739062"/>
              <a:gd name="connsiteY54" fmla="*/ 3705225 h 4972578"/>
              <a:gd name="connsiteX55" fmla="*/ 5110162 w 7739062"/>
              <a:gd name="connsiteY55" fmla="*/ 3924300 h 4972578"/>
              <a:gd name="connsiteX56" fmla="*/ 4886325 w 7739062"/>
              <a:gd name="connsiteY56" fmla="*/ 3976688 h 4972578"/>
              <a:gd name="connsiteX57" fmla="*/ 4300538 w 7739062"/>
              <a:gd name="connsiteY57" fmla="*/ 3619501 h 4972578"/>
              <a:gd name="connsiteX58" fmla="*/ 4495800 w 7739062"/>
              <a:gd name="connsiteY58" fmla="*/ 3190875 h 4972578"/>
              <a:gd name="connsiteX59" fmla="*/ 4024313 w 7739062"/>
              <a:gd name="connsiteY59" fmla="*/ 2905126 h 4972578"/>
              <a:gd name="connsiteX60" fmla="*/ 3238500 w 7739062"/>
              <a:gd name="connsiteY60" fmla="*/ 2500313 h 4972578"/>
              <a:gd name="connsiteX61" fmla="*/ 3267075 w 7739062"/>
              <a:gd name="connsiteY61" fmla="*/ 2314575 h 4972578"/>
              <a:gd name="connsiteX62" fmla="*/ 2447926 w 7739062"/>
              <a:gd name="connsiteY62" fmla="*/ 2119313 h 4972578"/>
              <a:gd name="connsiteX63" fmla="*/ 2362200 w 7739062"/>
              <a:gd name="connsiteY63" fmla="*/ 2586038 h 4972578"/>
              <a:gd name="connsiteX64" fmla="*/ 2043113 w 7739062"/>
              <a:gd name="connsiteY64" fmla="*/ 2481262 h 4972578"/>
              <a:gd name="connsiteX65" fmla="*/ 1819276 w 7739062"/>
              <a:gd name="connsiteY65" fmla="*/ 2952751 h 4972578"/>
              <a:gd name="connsiteX66" fmla="*/ 995363 w 7739062"/>
              <a:gd name="connsiteY66" fmla="*/ 2657475 h 4972578"/>
              <a:gd name="connsiteX67" fmla="*/ 576262 w 7739062"/>
              <a:gd name="connsiteY67" fmla="*/ 3381375 h 4972578"/>
              <a:gd name="connsiteX68" fmla="*/ 1323975 w 7739062"/>
              <a:gd name="connsiteY68" fmla="*/ 3714750 h 4972578"/>
              <a:gd name="connsiteX69" fmla="*/ 1219200 w 7739062"/>
              <a:gd name="connsiteY69" fmla="*/ 3767138 h 4972578"/>
              <a:gd name="connsiteX70" fmla="*/ 1228725 w 7739062"/>
              <a:gd name="connsiteY70" fmla="*/ 4095750 h 4972578"/>
              <a:gd name="connsiteX71" fmla="*/ 790575 w 7739062"/>
              <a:gd name="connsiteY71" fmla="*/ 4081463 h 4972578"/>
              <a:gd name="connsiteX72" fmla="*/ 852487 w 7739062"/>
              <a:gd name="connsiteY72" fmla="*/ 4176713 h 4972578"/>
              <a:gd name="connsiteX73" fmla="*/ 661988 w 7739062"/>
              <a:gd name="connsiteY73" fmla="*/ 4186237 h 4972578"/>
              <a:gd name="connsiteX74" fmla="*/ 628650 w 7739062"/>
              <a:gd name="connsiteY74" fmla="*/ 4314825 h 4972578"/>
              <a:gd name="connsiteX75" fmla="*/ 1371600 w 7739062"/>
              <a:gd name="connsiteY75" fmla="*/ 4538663 h 4972578"/>
              <a:gd name="connsiteX76" fmla="*/ 1196445 w 7739062"/>
              <a:gd name="connsiteY76" fmla="*/ 4972578 h 4972578"/>
              <a:gd name="connsiteX77" fmla="*/ 719138 w 7739062"/>
              <a:gd name="connsiteY77" fmla="*/ 4529138 h 4972578"/>
              <a:gd name="connsiteX78" fmla="*/ 304801 w 7739062"/>
              <a:gd name="connsiteY78" fmla="*/ 4433887 h 4972578"/>
              <a:gd name="connsiteX79" fmla="*/ 138113 w 7739062"/>
              <a:gd name="connsiteY79" fmla="*/ 4424362 h 4972578"/>
              <a:gd name="connsiteX80" fmla="*/ 123825 w 7739062"/>
              <a:gd name="connsiteY80" fmla="*/ 4186238 h 4972578"/>
              <a:gd name="connsiteX81" fmla="*/ 0 w 7739062"/>
              <a:gd name="connsiteY81" fmla="*/ 4124325 h 4972578"/>
              <a:gd name="connsiteX82" fmla="*/ 90488 w 7739062"/>
              <a:gd name="connsiteY82" fmla="*/ 4052888 h 4972578"/>
              <a:gd name="connsiteX83" fmla="*/ 57151 w 7739062"/>
              <a:gd name="connsiteY83" fmla="*/ 3729038 h 4972578"/>
              <a:gd name="connsiteX84" fmla="*/ 176213 w 7739062"/>
              <a:gd name="connsiteY84" fmla="*/ 3267076 h 4972578"/>
              <a:gd name="connsiteX85" fmla="*/ 857251 w 7739062"/>
              <a:gd name="connsiteY85" fmla="*/ 2409826 h 4972578"/>
              <a:gd name="connsiteX86" fmla="*/ 1081088 w 7739062"/>
              <a:gd name="connsiteY86" fmla="*/ 2481263 h 4972578"/>
              <a:gd name="connsiteX87" fmla="*/ 1181100 w 7739062"/>
              <a:gd name="connsiteY87" fmla="*/ 2219325 h 4972578"/>
              <a:gd name="connsiteX88" fmla="*/ 1709738 w 7739062"/>
              <a:gd name="connsiteY88" fmla="*/ 2357438 h 4972578"/>
              <a:gd name="connsiteX89" fmla="*/ 1924050 w 7739062"/>
              <a:gd name="connsiteY89" fmla="*/ 1757363 h 4972578"/>
              <a:gd name="connsiteX90" fmla="*/ 2462213 w 7739062"/>
              <a:gd name="connsiteY90" fmla="*/ 1814513 h 4972578"/>
              <a:gd name="connsiteX91" fmla="*/ 2728913 w 7739062"/>
              <a:gd name="connsiteY91" fmla="*/ 1633538 h 4972578"/>
              <a:gd name="connsiteX92" fmla="*/ 2896658 w 7739062"/>
              <a:gd name="connsiteY92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86587 w 7739062"/>
              <a:gd name="connsiteY48" fmla="*/ 3838575 h 4972578"/>
              <a:gd name="connsiteX49" fmla="*/ 6986587 w 7739062"/>
              <a:gd name="connsiteY49" fmla="*/ 3757613 h 4972578"/>
              <a:gd name="connsiteX50" fmla="*/ 6848474 w 7739062"/>
              <a:gd name="connsiteY50" fmla="*/ 3776663 h 4972578"/>
              <a:gd name="connsiteX51" fmla="*/ 6724649 w 7739062"/>
              <a:gd name="connsiteY51" fmla="*/ 3919538 h 4972578"/>
              <a:gd name="connsiteX52" fmla="*/ 6615111 w 7739062"/>
              <a:gd name="connsiteY52" fmla="*/ 4267200 h 4972578"/>
              <a:gd name="connsiteX53" fmla="*/ 6448425 w 7739062"/>
              <a:gd name="connsiteY53" fmla="*/ 4124325 h 4972578"/>
              <a:gd name="connsiteX54" fmla="*/ 6406092 w 7739062"/>
              <a:gd name="connsiteY54" fmla="*/ 4253440 h 4972578"/>
              <a:gd name="connsiteX55" fmla="*/ 5195888 w 7739062"/>
              <a:gd name="connsiteY55" fmla="*/ 3705225 h 4972578"/>
              <a:gd name="connsiteX56" fmla="*/ 5110162 w 7739062"/>
              <a:gd name="connsiteY56" fmla="*/ 3924300 h 4972578"/>
              <a:gd name="connsiteX57" fmla="*/ 4886325 w 7739062"/>
              <a:gd name="connsiteY57" fmla="*/ 3976688 h 4972578"/>
              <a:gd name="connsiteX58" fmla="*/ 4300538 w 7739062"/>
              <a:gd name="connsiteY58" fmla="*/ 3619501 h 4972578"/>
              <a:gd name="connsiteX59" fmla="*/ 4495800 w 7739062"/>
              <a:gd name="connsiteY59" fmla="*/ 3190875 h 4972578"/>
              <a:gd name="connsiteX60" fmla="*/ 4024313 w 7739062"/>
              <a:gd name="connsiteY60" fmla="*/ 2905126 h 4972578"/>
              <a:gd name="connsiteX61" fmla="*/ 3238500 w 7739062"/>
              <a:gd name="connsiteY61" fmla="*/ 2500313 h 4972578"/>
              <a:gd name="connsiteX62" fmla="*/ 3267075 w 7739062"/>
              <a:gd name="connsiteY62" fmla="*/ 2314575 h 4972578"/>
              <a:gd name="connsiteX63" fmla="*/ 2447926 w 7739062"/>
              <a:gd name="connsiteY63" fmla="*/ 2119313 h 4972578"/>
              <a:gd name="connsiteX64" fmla="*/ 2362200 w 7739062"/>
              <a:gd name="connsiteY64" fmla="*/ 2586038 h 4972578"/>
              <a:gd name="connsiteX65" fmla="*/ 2043113 w 7739062"/>
              <a:gd name="connsiteY65" fmla="*/ 2481262 h 4972578"/>
              <a:gd name="connsiteX66" fmla="*/ 1819276 w 7739062"/>
              <a:gd name="connsiteY66" fmla="*/ 2952751 h 4972578"/>
              <a:gd name="connsiteX67" fmla="*/ 995363 w 7739062"/>
              <a:gd name="connsiteY67" fmla="*/ 2657475 h 4972578"/>
              <a:gd name="connsiteX68" fmla="*/ 576262 w 7739062"/>
              <a:gd name="connsiteY68" fmla="*/ 3381375 h 4972578"/>
              <a:gd name="connsiteX69" fmla="*/ 1323975 w 7739062"/>
              <a:gd name="connsiteY69" fmla="*/ 3714750 h 4972578"/>
              <a:gd name="connsiteX70" fmla="*/ 1219200 w 7739062"/>
              <a:gd name="connsiteY70" fmla="*/ 3767138 h 4972578"/>
              <a:gd name="connsiteX71" fmla="*/ 1228725 w 7739062"/>
              <a:gd name="connsiteY71" fmla="*/ 4095750 h 4972578"/>
              <a:gd name="connsiteX72" fmla="*/ 790575 w 7739062"/>
              <a:gd name="connsiteY72" fmla="*/ 4081463 h 4972578"/>
              <a:gd name="connsiteX73" fmla="*/ 852487 w 7739062"/>
              <a:gd name="connsiteY73" fmla="*/ 4176713 h 4972578"/>
              <a:gd name="connsiteX74" fmla="*/ 661988 w 7739062"/>
              <a:gd name="connsiteY74" fmla="*/ 4186237 h 4972578"/>
              <a:gd name="connsiteX75" fmla="*/ 628650 w 7739062"/>
              <a:gd name="connsiteY75" fmla="*/ 4314825 h 4972578"/>
              <a:gd name="connsiteX76" fmla="*/ 1371600 w 7739062"/>
              <a:gd name="connsiteY76" fmla="*/ 4538663 h 4972578"/>
              <a:gd name="connsiteX77" fmla="*/ 1196445 w 7739062"/>
              <a:gd name="connsiteY77" fmla="*/ 4972578 h 4972578"/>
              <a:gd name="connsiteX78" fmla="*/ 719138 w 7739062"/>
              <a:gd name="connsiteY78" fmla="*/ 4529138 h 4972578"/>
              <a:gd name="connsiteX79" fmla="*/ 304801 w 7739062"/>
              <a:gd name="connsiteY79" fmla="*/ 4433887 h 4972578"/>
              <a:gd name="connsiteX80" fmla="*/ 138113 w 7739062"/>
              <a:gd name="connsiteY80" fmla="*/ 4424362 h 4972578"/>
              <a:gd name="connsiteX81" fmla="*/ 123825 w 7739062"/>
              <a:gd name="connsiteY81" fmla="*/ 4186238 h 4972578"/>
              <a:gd name="connsiteX82" fmla="*/ 0 w 7739062"/>
              <a:gd name="connsiteY82" fmla="*/ 4124325 h 4972578"/>
              <a:gd name="connsiteX83" fmla="*/ 90488 w 7739062"/>
              <a:gd name="connsiteY83" fmla="*/ 4052888 h 4972578"/>
              <a:gd name="connsiteX84" fmla="*/ 57151 w 7739062"/>
              <a:gd name="connsiteY84" fmla="*/ 3729038 h 4972578"/>
              <a:gd name="connsiteX85" fmla="*/ 176213 w 7739062"/>
              <a:gd name="connsiteY85" fmla="*/ 3267076 h 4972578"/>
              <a:gd name="connsiteX86" fmla="*/ 857251 w 7739062"/>
              <a:gd name="connsiteY86" fmla="*/ 2409826 h 4972578"/>
              <a:gd name="connsiteX87" fmla="*/ 1081088 w 7739062"/>
              <a:gd name="connsiteY87" fmla="*/ 2481263 h 4972578"/>
              <a:gd name="connsiteX88" fmla="*/ 1181100 w 7739062"/>
              <a:gd name="connsiteY88" fmla="*/ 2219325 h 4972578"/>
              <a:gd name="connsiteX89" fmla="*/ 1709738 w 7739062"/>
              <a:gd name="connsiteY89" fmla="*/ 2357438 h 4972578"/>
              <a:gd name="connsiteX90" fmla="*/ 1924050 w 7739062"/>
              <a:gd name="connsiteY90" fmla="*/ 1757363 h 4972578"/>
              <a:gd name="connsiteX91" fmla="*/ 2462213 w 7739062"/>
              <a:gd name="connsiteY91" fmla="*/ 1814513 h 4972578"/>
              <a:gd name="connsiteX92" fmla="*/ 2728913 w 7739062"/>
              <a:gd name="connsiteY92" fmla="*/ 1633538 h 4972578"/>
              <a:gd name="connsiteX93" fmla="*/ 2896658 w 7739062"/>
              <a:gd name="connsiteY93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15149 w 7739062"/>
              <a:gd name="connsiteY48" fmla="*/ 3871913 h 4972578"/>
              <a:gd name="connsiteX49" fmla="*/ 6986587 w 7739062"/>
              <a:gd name="connsiteY49" fmla="*/ 3757613 h 4972578"/>
              <a:gd name="connsiteX50" fmla="*/ 6848474 w 7739062"/>
              <a:gd name="connsiteY50" fmla="*/ 3776663 h 4972578"/>
              <a:gd name="connsiteX51" fmla="*/ 6724649 w 7739062"/>
              <a:gd name="connsiteY51" fmla="*/ 3919538 h 4972578"/>
              <a:gd name="connsiteX52" fmla="*/ 6615111 w 7739062"/>
              <a:gd name="connsiteY52" fmla="*/ 4267200 h 4972578"/>
              <a:gd name="connsiteX53" fmla="*/ 6448425 w 7739062"/>
              <a:gd name="connsiteY53" fmla="*/ 4124325 h 4972578"/>
              <a:gd name="connsiteX54" fmla="*/ 6406092 w 7739062"/>
              <a:gd name="connsiteY54" fmla="*/ 4253440 h 4972578"/>
              <a:gd name="connsiteX55" fmla="*/ 5195888 w 7739062"/>
              <a:gd name="connsiteY55" fmla="*/ 3705225 h 4972578"/>
              <a:gd name="connsiteX56" fmla="*/ 5110162 w 7739062"/>
              <a:gd name="connsiteY56" fmla="*/ 3924300 h 4972578"/>
              <a:gd name="connsiteX57" fmla="*/ 4886325 w 7739062"/>
              <a:gd name="connsiteY57" fmla="*/ 3976688 h 4972578"/>
              <a:gd name="connsiteX58" fmla="*/ 4300538 w 7739062"/>
              <a:gd name="connsiteY58" fmla="*/ 3619501 h 4972578"/>
              <a:gd name="connsiteX59" fmla="*/ 4495800 w 7739062"/>
              <a:gd name="connsiteY59" fmla="*/ 3190875 h 4972578"/>
              <a:gd name="connsiteX60" fmla="*/ 4024313 w 7739062"/>
              <a:gd name="connsiteY60" fmla="*/ 2905126 h 4972578"/>
              <a:gd name="connsiteX61" fmla="*/ 3238500 w 7739062"/>
              <a:gd name="connsiteY61" fmla="*/ 2500313 h 4972578"/>
              <a:gd name="connsiteX62" fmla="*/ 3267075 w 7739062"/>
              <a:gd name="connsiteY62" fmla="*/ 2314575 h 4972578"/>
              <a:gd name="connsiteX63" fmla="*/ 2447926 w 7739062"/>
              <a:gd name="connsiteY63" fmla="*/ 2119313 h 4972578"/>
              <a:gd name="connsiteX64" fmla="*/ 2362200 w 7739062"/>
              <a:gd name="connsiteY64" fmla="*/ 2586038 h 4972578"/>
              <a:gd name="connsiteX65" fmla="*/ 2043113 w 7739062"/>
              <a:gd name="connsiteY65" fmla="*/ 2481262 h 4972578"/>
              <a:gd name="connsiteX66" fmla="*/ 1819276 w 7739062"/>
              <a:gd name="connsiteY66" fmla="*/ 2952751 h 4972578"/>
              <a:gd name="connsiteX67" fmla="*/ 995363 w 7739062"/>
              <a:gd name="connsiteY67" fmla="*/ 2657475 h 4972578"/>
              <a:gd name="connsiteX68" fmla="*/ 576262 w 7739062"/>
              <a:gd name="connsiteY68" fmla="*/ 3381375 h 4972578"/>
              <a:gd name="connsiteX69" fmla="*/ 1323975 w 7739062"/>
              <a:gd name="connsiteY69" fmla="*/ 3714750 h 4972578"/>
              <a:gd name="connsiteX70" fmla="*/ 1219200 w 7739062"/>
              <a:gd name="connsiteY70" fmla="*/ 3767138 h 4972578"/>
              <a:gd name="connsiteX71" fmla="*/ 1228725 w 7739062"/>
              <a:gd name="connsiteY71" fmla="*/ 4095750 h 4972578"/>
              <a:gd name="connsiteX72" fmla="*/ 790575 w 7739062"/>
              <a:gd name="connsiteY72" fmla="*/ 4081463 h 4972578"/>
              <a:gd name="connsiteX73" fmla="*/ 852487 w 7739062"/>
              <a:gd name="connsiteY73" fmla="*/ 4176713 h 4972578"/>
              <a:gd name="connsiteX74" fmla="*/ 661988 w 7739062"/>
              <a:gd name="connsiteY74" fmla="*/ 4186237 h 4972578"/>
              <a:gd name="connsiteX75" fmla="*/ 628650 w 7739062"/>
              <a:gd name="connsiteY75" fmla="*/ 4314825 h 4972578"/>
              <a:gd name="connsiteX76" fmla="*/ 1371600 w 7739062"/>
              <a:gd name="connsiteY76" fmla="*/ 4538663 h 4972578"/>
              <a:gd name="connsiteX77" fmla="*/ 1196445 w 7739062"/>
              <a:gd name="connsiteY77" fmla="*/ 4972578 h 4972578"/>
              <a:gd name="connsiteX78" fmla="*/ 719138 w 7739062"/>
              <a:gd name="connsiteY78" fmla="*/ 4529138 h 4972578"/>
              <a:gd name="connsiteX79" fmla="*/ 304801 w 7739062"/>
              <a:gd name="connsiteY79" fmla="*/ 4433887 h 4972578"/>
              <a:gd name="connsiteX80" fmla="*/ 138113 w 7739062"/>
              <a:gd name="connsiteY80" fmla="*/ 4424362 h 4972578"/>
              <a:gd name="connsiteX81" fmla="*/ 123825 w 7739062"/>
              <a:gd name="connsiteY81" fmla="*/ 4186238 h 4972578"/>
              <a:gd name="connsiteX82" fmla="*/ 0 w 7739062"/>
              <a:gd name="connsiteY82" fmla="*/ 4124325 h 4972578"/>
              <a:gd name="connsiteX83" fmla="*/ 90488 w 7739062"/>
              <a:gd name="connsiteY83" fmla="*/ 4052888 h 4972578"/>
              <a:gd name="connsiteX84" fmla="*/ 57151 w 7739062"/>
              <a:gd name="connsiteY84" fmla="*/ 3729038 h 4972578"/>
              <a:gd name="connsiteX85" fmla="*/ 176213 w 7739062"/>
              <a:gd name="connsiteY85" fmla="*/ 3267076 h 4972578"/>
              <a:gd name="connsiteX86" fmla="*/ 857251 w 7739062"/>
              <a:gd name="connsiteY86" fmla="*/ 2409826 h 4972578"/>
              <a:gd name="connsiteX87" fmla="*/ 1081088 w 7739062"/>
              <a:gd name="connsiteY87" fmla="*/ 2481263 h 4972578"/>
              <a:gd name="connsiteX88" fmla="*/ 1181100 w 7739062"/>
              <a:gd name="connsiteY88" fmla="*/ 2219325 h 4972578"/>
              <a:gd name="connsiteX89" fmla="*/ 1709738 w 7739062"/>
              <a:gd name="connsiteY89" fmla="*/ 2357438 h 4972578"/>
              <a:gd name="connsiteX90" fmla="*/ 1924050 w 7739062"/>
              <a:gd name="connsiteY90" fmla="*/ 1757363 h 4972578"/>
              <a:gd name="connsiteX91" fmla="*/ 2462213 w 7739062"/>
              <a:gd name="connsiteY91" fmla="*/ 1814513 h 4972578"/>
              <a:gd name="connsiteX92" fmla="*/ 2728913 w 7739062"/>
              <a:gd name="connsiteY92" fmla="*/ 1633538 h 4972578"/>
              <a:gd name="connsiteX93" fmla="*/ 2896658 w 7739062"/>
              <a:gd name="connsiteY93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15149 w 7739062"/>
              <a:gd name="connsiteY48" fmla="*/ 3871913 h 4972578"/>
              <a:gd name="connsiteX49" fmla="*/ 6986587 w 7739062"/>
              <a:gd name="connsiteY49" fmla="*/ 3757613 h 4972578"/>
              <a:gd name="connsiteX50" fmla="*/ 6848474 w 7739062"/>
              <a:gd name="connsiteY50" fmla="*/ 3776663 h 4972578"/>
              <a:gd name="connsiteX51" fmla="*/ 6724649 w 7739062"/>
              <a:gd name="connsiteY51" fmla="*/ 3919538 h 4972578"/>
              <a:gd name="connsiteX52" fmla="*/ 6677024 w 7739062"/>
              <a:gd name="connsiteY52" fmla="*/ 4100513 h 4972578"/>
              <a:gd name="connsiteX53" fmla="*/ 6615111 w 7739062"/>
              <a:gd name="connsiteY53" fmla="*/ 4267200 h 4972578"/>
              <a:gd name="connsiteX54" fmla="*/ 6448425 w 7739062"/>
              <a:gd name="connsiteY54" fmla="*/ 4124325 h 4972578"/>
              <a:gd name="connsiteX55" fmla="*/ 6406092 w 7739062"/>
              <a:gd name="connsiteY55" fmla="*/ 4253440 h 4972578"/>
              <a:gd name="connsiteX56" fmla="*/ 5195888 w 7739062"/>
              <a:gd name="connsiteY56" fmla="*/ 3705225 h 4972578"/>
              <a:gd name="connsiteX57" fmla="*/ 5110162 w 7739062"/>
              <a:gd name="connsiteY57" fmla="*/ 3924300 h 4972578"/>
              <a:gd name="connsiteX58" fmla="*/ 4886325 w 7739062"/>
              <a:gd name="connsiteY58" fmla="*/ 3976688 h 4972578"/>
              <a:gd name="connsiteX59" fmla="*/ 4300538 w 7739062"/>
              <a:gd name="connsiteY59" fmla="*/ 3619501 h 4972578"/>
              <a:gd name="connsiteX60" fmla="*/ 4495800 w 7739062"/>
              <a:gd name="connsiteY60" fmla="*/ 3190875 h 4972578"/>
              <a:gd name="connsiteX61" fmla="*/ 4024313 w 7739062"/>
              <a:gd name="connsiteY61" fmla="*/ 2905126 h 4972578"/>
              <a:gd name="connsiteX62" fmla="*/ 3238500 w 7739062"/>
              <a:gd name="connsiteY62" fmla="*/ 2500313 h 4972578"/>
              <a:gd name="connsiteX63" fmla="*/ 3267075 w 7739062"/>
              <a:gd name="connsiteY63" fmla="*/ 2314575 h 4972578"/>
              <a:gd name="connsiteX64" fmla="*/ 2447926 w 7739062"/>
              <a:gd name="connsiteY64" fmla="*/ 2119313 h 4972578"/>
              <a:gd name="connsiteX65" fmla="*/ 2362200 w 7739062"/>
              <a:gd name="connsiteY65" fmla="*/ 2586038 h 4972578"/>
              <a:gd name="connsiteX66" fmla="*/ 2043113 w 7739062"/>
              <a:gd name="connsiteY66" fmla="*/ 2481262 h 4972578"/>
              <a:gd name="connsiteX67" fmla="*/ 1819276 w 7739062"/>
              <a:gd name="connsiteY67" fmla="*/ 2952751 h 4972578"/>
              <a:gd name="connsiteX68" fmla="*/ 995363 w 7739062"/>
              <a:gd name="connsiteY68" fmla="*/ 2657475 h 4972578"/>
              <a:gd name="connsiteX69" fmla="*/ 576262 w 7739062"/>
              <a:gd name="connsiteY69" fmla="*/ 3381375 h 4972578"/>
              <a:gd name="connsiteX70" fmla="*/ 1323975 w 7739062"/>
              <a:gd name="connsiteY70" fmla="*/ 3714750 h 4972578"/>
              <a:gd name="connsiteX71" fmla="*/ 1219200 w 7739062"/>
              <a:gd name="connsiteY71" fmla="*/ 3767138 h 4972578"/>
              <a:gd name="connsiteX72" fmla="*/ 1228725 w 7739062"/>
              <a:gd name="connsiteY72" fmla="*/ 4095750 h 4972578"/>
              <a:gd name="connsiteX73" fmla="*/ 790575 w 7739062"/>
              <a:gd name="connsiteY73" fmla="*/ 4081463 h 4972578"/>
              <a:gd name="connsiteX74" fmla="*/ 852487 w 7739062"/>
              <a:gd name="connsiteY74" fmla="*/ 4176713 h 4972578"/>
              <a:gd name="connsiteX75" fmla="*/ 661988 w 7739062"/>
              <a:gd name="connsiteY75" fmla="*/ 4186237 h 4972578"/>
              <a:gd name="connsiteX76" fmla="*/ 628650 w 7739062"/>
              <a:gd name="connsiteY76" fmla="*/ 4314825 h 4972578"/>
              <a:gd name="connsiteX77" fmla="*/ 1371600 w 7739062"/>
              <a:gd name="connsiteY77" fmla="*/ 4538663 h 4972578"/>
              <a:gd name="connsiteX78" fmla="*/ 1196445 w 7739062"/>
              <a:gd name="connsiteY78" fmla="*/ 4972578 h 4972578"/>
              <a:gd name="connsiteX79" fmla="*/ 719138 w 7739062"/>
              <a:gd name="connsiteY79" fmla="*/ 4529138 h 4972578"/>
              <a:gd name="connsiteX80" fmla="*/ 304801 w 7739062"/>
              <a:gd name="connsiteY80" fmla="*/ 4433887 h 4972578"/>
              <a:gd name="connsiteX81" fmla="*/ 138113 w 7739062"/>
              <a:gd name="connsiteY81" fmla="*/ 4424362 h 4972578"/>
              <a:gd name="connsiteX82" fmla="*/ 123825 w 7739062"/>
              <a:gd name="connsiteY82" fmla="*/ 4186238 h 4972578"/>
              <a:gd name="connsiteX83" fmla="*/ 0 w 7739062"/>
              <a:gd name="connsiteY83" fmla="*/ 4124325 h 4972578"/>
              <a:gd name="connsiteX84" fmla="*/ 90488 w 7739062"/>
              <a:gd name="connsiteY84" fmla="*/ 4052888 h 4972578"/>
              <a:gd name="connsiteX85" fmla="*/ 57151 w 7739062"/>
              <a:gd name="connsiteY85" fmla="*/ 3729038 h 4972578"/>
              <a:gd name="connsiteX86" fmla="*/ 176213 w 7739062"/>
              <a:gd name="connsiteY86" fmla="*/ 3267076 h 4972578"/>
              <a:gd name="connsiteX87" fmla="*/ 857251 w 7739062"/>
              <a:gd name="connsiteY87" fmla="*/ 2409826 h 4972578"/>
              <a:gd name="connsiteX88" fmla="*/ 1081088 w 7739062"/>
              <a:gd name="connsiteY88" fmla="*/ 2481263 h 4972578"/>
              <a:gd name="connsiteX89" fmla="*/ 1181100 w 7739062"/>
              <a:gd name="connsiteY89" fmla="*/ 2219325 h 4972578"/>
              <a:gd name="connsiteX90" fmla="*/ 1709738 w 7739062"/>
              <a:gd name="connsiteY90" fmla="*/ 2357438 h 4972578"/>
              <a:gd name="connsiteX91" fmla="*/ 1924050 w 7739062"/>
              <a:gd name="connsiteY91" fmla="*/ 1757363 h 4972578"/>
              <a:gd name="connsiteX92" fmla="*/ 2462213 w 7739062"/>
              <a:gd name="connsiteY92" fmla="*/ 1814513 h 4972578"/>
              <a:gd name="connsiteX93" fmla="*/ 2728913 w 7739062"/>
              <a:gd name="connsiteY93" fmla="*/ 1633538 h 4972578"/>
              <a:gd name="connsiteX94" fmla="*/ 2896658 w 7739062"/>
              <a:gd name="connsiteY94" fmla="*/ 1480607 h 4972578"/>
              <a:gd name="connsiteX0" fmla="*/ 2896658 w 7739062"/>
              <a:gd name="connsiteY0" fmla="*/ 1480607 h 4972578"/>
              <a:gd name="connsiteX1" fmla="*/ 2981325 w 7739062"/>
              <a:gd name="connsiteY1" fmla="*/ 1071563 h 4972578"/>
              <a:gd name="connsiteX2" fmla="*/ 3143251 w 7739062"/>
              <a:gd name="connsiteY2" fmla="*/ 1066801 h 4972578"/>
              <a:gd name="connsiteX3" fmla="*/ 3405187 w 7739062"/>
              <a:gd name="connsiteY3" fmla="*/ 757238 h 4972578"/>
              <a:gd name="connsiteX4" fmla="*/ 3367088 w 7739062"/>
              <a:gd name="connsiteY4" fmla="*/ 657225 h 4972578"/>
              <a:gd name="connsiteX5" fmla="*/ 3495676 w 7739062"/>
              <a:gd name="connsiteY5" fmla="*/ 533400 h 4972578"/>
              <a:gd name="connsiteX6" fmla="*/ 3624263 w 7739062"/>
              <a:gd name="connsiteY6" fmla="*/ 600075 h 4972578"/>
              <a:gd name="connsiteX7" fmla="*/ 3686176 w 7739062"/>
              <a:gd name="connsiteY7" fmla="*/ 533400 h 4972578"/>
              <a:gd name="connsiteX8" fmla="*/ 3771900 w 7739062"/>
              <a:gd name="connsiteY8" fmla="*/ 481013 h 4972578"/>
              <a:gd name="connsiteX9" fmla="*/ 3967162 w 7739062"/>
              <a:gd name="connsiteY9" fmla="*/ 504826 h 4972578"/>
              <a:gd name="connsiteX10" fmla="*/ 5062538 w 7739062"/>
              <a:gd name="connsiteY10" fmla="*/ 0 h 4972578"/>
              <a:gd name="connsiteX11" fmla="*/ 5148263 w 7739062"/>
              <a:gd name="connsiteY11" fmla="*/ 271462 h 4972578"/>
              <a:gd name="connsiteX12" fmla="*/ 5472112 w 7739062"/>
              <a:gd name="connsiteY12" fmla="*/ 180975 h 4972578"/>
              <a:gd name="connsiteX13" fmla="*/ 5591176 w 7739062"/>
              <a:gd name="connsiteY13" fmla="*/ 390525 h 4972578"/>
              <a:gd name="connsiteX14" fmla="*/ 5815013 w 7739062"/>
              <a:gd name="connsiteY14" fmla="*/ 280988 h 4972578"/>
              <a:gd name="connsiteX15" fmla="*/ 5867400 w 7739062"/>
              <a:gd name="connsiteY15" fmla="*/ 571499 h 4972578"/>
              <a:gd name="connsiteX16" fmla="*/ 5729287 w 7739062"/>
              <a:gd name="connsiteY16" fmla="*/ 985837 h 4972578"/>
              <a:gd name="connsiteX17" fmla="*/ 4881563 w 7739062"/>
              <a:gd name="connsiteY17" fmla="*/ 947737 h 4972578"/>
              <a:gd name="connsiteX18" fmla="*/ 4767262 w 7739062"/>
              <a:gd name="connsiteY18" fmla="*/ 1090611 h 4972578"/>
              <a:gd name="connsiteX19" fmla="*/ 4719637 w 7739062"/>
              <a:gd name="connsiteY19" fmla="*/ 1166812 h 4972578"/>
              <a:gd name="connsiteX20" fmla="*/ 4238626 w 7739062"/>
              <a:gd name="connsiteY20" fmla="*/ 1228724 h 4972578"/>
              <a:gd name="connsiteX21" fmla="*/ 4248150 w 7739062"/>
              <a:gd name="connsiteY21" fmla="*/ 1400175 h 4972578"/>
              <a:gd name="connsiteX22" fmla="*/ 4062412 w 7739062"/>
              <a:gd name="connsiteY22" fmla="*/ 1338261 h 4972578"/>
              <a:gd name="connsiteX23" fmla="*/ 3781425 w 7739062"/>
              <a:gd name="connsiteY23" fmla="*/ 1438274 h 4972578"/>
              <a:gd name="connsiteX24" fmla="*/ 3719513 w 7739062"/>
              <a:gd name="connsiteY24" fmla="*/ 1562100 h 4972578"/>
              <a:gd name="connsiteX25" fmla="*/ 4505325 w 7739062"/>
              <a:gd name="connsiteY25" fmla="*/ 1843087 h 4972578"/>
              <a:gd name="connsiteX26" fmla="*/ 4619625 w 7739062"/>
              <a:gd name="connsiteY26" fmla="*/ 1914524 h 4972578"/>
              <a:gd name="connsiteX27" fmla="*/ 5401205 w 7739062"/>
              <a:gd name="connsiteY27" fmla="*/ 2509307 h 4972578"/>
              <a:gd name="connsiteX28" fmla="*/ 5767387 w 7739062"/>
              <a:gd name="connsiteY28" fmla="*/ 1847849 h 4972578"/>
              <a:gd name="connsiteX29" fmla="*/ 5948363 w 7739062"/>
              <a:gd name="connsiteY29" fmla="*/ 1862136 h 4972578"/>
              <a:gd name="connsiteX30" fmla="*/ 6477000 w 7739062"/>
              <a:gd name="connsiteY30" fmla="*/ 2109787 h 4972578"/>
              <a:gd name="connsiteX31" fmla="*/ 6610350 w 7739062"/>
              <a:gd name="connsiteY31" fmla="*/ 1628775 h 4972578"/>
              <a:gd name="connsiteX32" fmla="*/ 6910387 w 7739062"/>
              <a:gd name="connsiteY32" fmla="*/ 1585912 h 4972578"/>
              <a:gd name="connsiteX33" fmla="*/ 7429499 w 7739062"/>
              <a:gd name="connsiteY33" fmla="*/ 1624012 h 4972578"/>
              <a:gd name="connsiteX34" fmla="*/ 7739062 w 7739062"/>
              <a:gd name="connsiteY34" fmla="*/ 1890713 h 4972578"/>
              <a:gd name="connsiteX35" fmla="*/ 7667624 w 7739062"/>
              <a:gd name="connsiteY35" fmla="*/ 1971676 h 4972578"/>
              <a:gd name="connsiteX36" fmla="*/ 6100762 w 7739062"/>
              <a:gd name="connsiteY36" fmla="*/ 2595563 h 4972578"/>
              <a:gd name="connsiteX37" fmla="*/ 5919787 w 7739062"/>
              <a:gd name="connsiteY37" fmla="*/ 2943226 h 4972578"/>
              <a:gd name="connsiteX38" fmla="*/ 6024562 w 7739062"/>
              <a:gd name="connsiteY38" fmla="*/ 2933701 h 4972578"/>
              <a:gd name="connsiteX39" fmla="*/ 6148387 w 7739062"/>
              <a:gd name="connsiteY39" fmla="*/ 3119438 h 4972578"/>
              <a:gd name="connsiteX40" fmla="*/ 5691186 w 7739062"/>
              <a:gd name="connsiteY40" fmla="*/ 3248025 h 4972578"/>
              <a:gd name="connsiteX41" fmla="*/ 5543549 w 7739062"/>
              <a:gd name="connsiteY41" fmla="*/ 3452812 h 4972578"/>
              <a:gd name="connsiteX42" fmla="*/ 6710362 w 7739062"/>
              <a:gd name="connsiteY42" fmla="*/ 3900488 h 4972578"/>
              <a:gd name="connsiteX43" fmla="*/ 6829425 w 7739062"/>
              <a:gd name="connsiteY43" fmla="*/ 3648075 h 4972578"/>
              <a:gd name="connsiteX44" fmla="*/ 6796087 w 7739062"/>
              <a:gd name="connsiteY44" fmla="*/ 3481388 h 4972578"/>
              <a:gd name="connsiteX45" fmla="*/ 7096125 w 7739062"/>
              <a:gd name="connsiteY45" fmla="*/ 3414713 h 4972578"/>
              <a:gd name="connsiteX46" fmla="*/ 7286624 w 7739062"/>
              <a:gd name="connsiteY46" fmla="*/ 3519488 h 4972578"/>
              <a:gd name="connsiteX47" fmla="*/ 6972299 w 7739062"/>
              <a:gd name="connsiteY47" fmla="*/ 3952875 h 4972578"/>
              <a:gd name="connsiteX48" fmla="*/ 6915149 w 7739062"/>
              <a:gd name="connsiteY48" fmla="*/ 3871913 h 4972578"/>
              <a:gd name="connsiteX49" fmla="*/ 6986587 w 7739062"/>
              <a:gd name="connsiteY49" fmla="*/ 3757613 h 4972578"/>
              <a:gd name="connsiteX50" fmla="*/ 6848474 w 7739062"/>
              <a:gd name="connsiteY50" fmla="*/ 3776663 h 4972578"/>
              <a:gd name="connsiteX51" fmla="*/ 6724649 w 7739062"/>
              <a:gd name="connsiteY51" fmla="*/ 3919538 h 4972578"/>
              <a:gd name="connsiteX52" fmla="*/ 6696074 w 7739062"/>
              <a:gd name="connsiteY52" fmla="*/ 4133851 h 4972578"/>
              <a:gd name="connsiteX53" fmla="*/ 6615111 w 7739062"/>
              <a:gd name="connsiteY53" fmla="*/ 4267200 h 4972578"/>
              <a:gd name="connsiteX54" fmla="*/ 6448425 w 7739062"/>
              <a:gd name="connsiteY54" fmla="*/ 4124325 h 4972578"/>
              <a:gd name="connsiteX55" fmla="*/ 6406092 w 7739062"/>
              <a:gd name="connsiteY55" fmla="*/ 4253440 h 4972578"/>
              <a:gd name="connsiteX56" fmla="*/ 5195888 w 7739062"/>
              <a:gd name="connsiteY56" fmla="*/ 3705225 h 4972578"/>
              <a:gd name="connsiteX57" fmla="*/ 5110162 w 7739062"/>
              <a:gd name="connsiteY57" fmla="*/ 3924300 h 4972578"/>
              <a:gd name="connsiteX58" fmla="*/ 4886325 w 7739062"/>
              <a:gd name="connsiteY58" fmla="*/ 3976688 h 4972578"/>
              <a:gd name="connsiteX59" fmla="*/ 4300538 w 7739062"/>
              <a:gd name="connsiteY59" fmla="*/ 3619501 h 4972578"/>
              <a:gd name="connsiteX60" fmla="*/ 4495800 w 7739062"/>
              <a:gd name="connsiteY60" fmla="*/ 3190875 h 4972578"/>
              <a:gd name="connsiteX61" fmla="*/ 4024313 w 7739062"/>
              <a:gd name="connsiteY61" fmla="*/ 2905126 h 4972578"/>
              <a:gd name="connsiteX62" fmla="*/ 3238500 w 7739062"/>
              <a:gd name="connsiteY62" fmla="*/ 2500313 h 4972578"/>
              <a:gd name="connsiteX63" fmla="*/ 3267075 w 7739062"/>
              <a:gd name="connsiteY63" fmla="*/ 2314575 h 4972578"/>
              <a:gd name="connsiteX64" fmla="*/ 2447926 w 7739062"/>
              <a:gd name="connsiteY64" fmla="*/ 2119313 h 4972578"/>
              <a:gd name="connsiteX65" fmla="*/ 2362200 w 7739062"/>
              <a:gd name="connsiteY65" fmla="*/ 2586038 h 4972578"/>
              <a:gd name="connsiteX66" fmla="*/ 2043113 w 7739062"/>
              <a:gd name="connsiteY66" fmla="*/ 2481262 h 4972578"/>
              <a:gd name="connsiteX67" fmla="*/ 1819276 w 7739062"/>
              <a:gd name="connsiteY67" fmla="*/ 2952751 h 4972578"/>
              <a:gd name="connsiteX68" fmla="*/ 995363 w 7739062"/>
              <a:gd name="connsiteY68" fmla="*/ 2657475 h 4972578"/>
              <a:gd name="connsiteX69" fmla="*/ 576262 w 7739062"/>
              <a:gd name="connsiteY69" fmla="*/ 3381375 h 4972578"/>
              <a:gd name="connsiteX70" fmla="*/ 1323975 w 7739062"/>
              <a:gd name="connsiteY70" fmla="*/ 3714750 h 4972578"/>
              <a:gd name="connsiteX71" fmla="*/ 1219200 w 7739062"/>
              <a:gd name="connsiteY71" fmla="*/ 3767138 h 4972578"/>
              <a:gd name="connsiteX72" fmla="*/ 1228725 w 7739062"/>
              <a:gd name="connsiteY72" fmla="*/ 4095750 h 4972578"/>
              <a:gd name="connsiteX73" fmla="*/ 790575 w 7739062"/>
              <a:gd name="connsiteY73" fmla="*/ 4081463 h 4972578"/>
              <a:gd name="connsiteX74" fmla="*/ 852487 w 7739062"/>
              <a:gd name="connsiteY74" fmla="*/ 4176713 h 4972578"/>
              <a:gd name="connsiteX75" fmla="*/ 661988 w 7739062"/>
              <a:gd name="connsiteY75" fmla="*/ 4186237 h 4972578"/>
              <a:gd name="connsiteX76" fmla="*/ 628650 w 7739062"/>
              <a:gd name="connsiteY76" fmla="*/ 4314825 h 4972578"/>
              <a:gd name="connsiteX77" fmla="*/ 1371600 w 7739062"/>
              <a:gd name="connsiteY77" fmla="*/ 4538663 h 4972578"/>
              <a:gd name="connsiteX78" fmla="*/ 1196445 w 7739062"/>
              <a:gd name="connsiteY78" fmla="*/ 4972578 h 4972578"/>
              <a:gd name="connsiteX79" fmla="*/ 719138 w 7739062"/>
              <a:gd name="connsiteY79" fmla="*/ 4529138 h 4972578"/>
              <a:gd name="connsiteX80" fmla="*/ 304801 w 7739062"/>
              <a:gd name="connsiteY80" fmla="*/ 4433887 h 4972578"/>
              <a:gd name="connsiteX81" fmla="*/ 138113 w 7739062"/>
              <a:gd name="connsiteY81" fmla="*/ 4424362 h 4972578"/>
              <a:gd name="connsiteX82" fmla="*/ 123825 w 7739062"/>
              <a:gd name="connsiteY82" fmla="*/ 4186238 h 4972578"/>
              <a:gd name="connsiteX83" fmla="*/ 0 w 7739062"/>
              <a:gd name="connsiteY83" fmla="*/ 4124325 h 4972578"/>
              <a:gd name="connsiteX84" fmla="*/ 90488 w 7739062"/>
              <a:gd name="connsiteY84" fmla="*/ 4052888 h 4972578"/>
              <a:gd name="connsiteX85" fmla="*/ 57151 w 7739062"/>
              <a:gd name="connsiteY85" fmla="*/ 3729038 h 4972578"/>
              <a:gd name="connsiteX86" fmla="*/ 176213 w 7739062"/>
              <a:gd name="connsiteY86" fmla="*/ 3267076 h 4972578"/>
              <a:gd name="connsiteX87" fmla="*/ 857251 w 7739062"/>
              <a:gd name="connsiteY87" fmla="*/ 2409826 h 4972578"/>
              <a:gd name="connsiteX88" fmla="*/ 1081088 w 7739062"/>
              <a:gd name="connsiteY88" fmla="*/ 2481263 h 4972578"/>
              <a:gd name="connsiteX89" fmla="*/ 1181100 w 7739062"/>
              <a:gd name="connsiteY89" fmla="*/ 2219325 h 4972578"/>
              <a:gd name="connsiteX90" fmla="*/ 1709738 w 7739062"/>
              <a:gd name="connsiteY90" fmla="*/ 2357438 h 4972578"/>
              <a:gd name="connsiteX91" fmla="*/ 1924050 w 7739062"/>
              <a:gd name="connsiteY91" fmla="*/ 1757363 h 4972578"/>
              <a:gd name="connsiteX92" fmla="*/ 2462213 w 7739062"/>
              <a:gd name="connsiteY92" fmla="*/ 1814513 h 4972578"/>
              <a:gd name="connsiteX93" fmla="*/ 2728913 w 7739062"/>
              <a:gd name="connsiteY93" fmla="*/ 1633538 h 4972578"/>
              <a:gd name="connsiteX94" fmla="*/ 2896658 w 7739062"/>
              <a:gd name="connsiteY94" fmla="*/ 1480607 h 497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739062" h="4972578">
                <a:moveTo>
                  <a:pt x="2896658" y="1480607"/>
                </a:moveTo>
                <a:lnTo>
                  <a:pt x="2981325" y="1071563"/>
                </a:lnTo>
                <a:lnTo>
                  <a:pt x="3143251" y="1066801"/>
                </a:lnTo>
                <a:lnTo>
                  <a:pt x="3405187" y="757238"/>
                </a:lnTo>
                <a:lnTo>
                  <a:pt x="3367088" y="657225"/>
                </a:lnTo>
                <a:lnTo>
                  <a:pt x="3495676" y="533400"/>
                </a:lnTo>
                <a:lnTo>
                  <a:pt x="3624263" y="600075"/>
                </a:lnTo>
                <a:lnTo>
                  <a:pt x="3686176" y="533400"/>
                </a:lnTo>
                <a:lnTo>
                  <a:pt x="3771900" y="481013"/>
                </a:lnTo>
                <a:lnTo>
                  <a:pt x="3967162" y="504826"/>
                </a:lnTo>
                <a:cubicBezTo>
                  <a:pt x="4618037" y="155576"/>
                  <a:pt x="4697413" y="168275"/>
                  <a:pt x="5062538" y="0"/>
                </a:cubicBezTo>
                <a:cubicBezTo>
                  <a:pt x="5102225" y="25400"/>
                  <a:pt x="5237164" y="79374"/>
                  <a:pt x="5148263" y="271462"/>
                </a:cubicBezTo>
                <a:cubicBezTo>
                  <a:pt x="5256213" y="241300"/>
                  <a:pt x="5292725" y="206374"/>
                  <a:pt x="5472112" y="180975"/>
                </a:cubicBezTo>
                <a:cubicBezTo>
                  <a:pt x="5678488" y="307975"/>
                  <a:pt x="5551488" y="320675"/>
                  <a:pt x="5591176" y="390525"/>
                </a:cubicBezTo>
                <a:lnTo>
                  <a:pt x="5815013" y="280988"/>
                </a:lnTo>
                <a:cubicBezTo>
                  <a:pt x="5927725" y="288925"/>
                  <a:pt x="5783263" y="573087"/>
                  <a:pt x="5867400" y="571499"/>
                </a:cubicBezTo>
                <a:lnTo>
                  <a:pt x="5729287" y="985837"/>
                </a:lnTo>
                <a:lnTo>
                  <a:pt x="4881563" y="947737"/>
                </a:lnTo>
                <a:lnTo>
                  <a:pt x="4767262" y="1090611"/>
                </a:lnTo>
                <a:lnTo>
                  <a:pt x="4719637" y="1166812"/>
                </a:lnTo>
                <a:lnTo>
                  <a:pt x="4238626" y="1228724"/>
                </a:lnTo>
                <a:lnTo>
                  <a:pt x="4248150" y="1400175"/>
                </a:lnTo>
                <a:lnTo>
                  <a:pt x="4062412" y="1338261"/>
                </a:lnTo>
                <a:lnTo>
                  <a:pt x="3781425" y="1438274"/>
                </a:lnTo>
                <a:lnTo>
                  <a:pt x="3719513" y="1562100"/>
                </a:lnTo>
                <a:lnTo>
                  <a:pt x="4505325" y="1843087"/>
                </a:lnTo>
                <a:lnTo>
                  <a:pt x="4619625" y="1914524"/>
                </a:lnTo>
                <a:lnTo>
                  <a:pt x="5401205" y="2509307"/>
                </a:lnTo>
                <a:lnTo>
                  <a:pt x="5767387" y="1847849"/>
                </a:lnTo>
                <a:lnTo>
                  <a:pt x="5948363" y="1862136"/>
                </a:lnTo>
                <a:lnTo>
                  <a:pt x="6477000" y="2109787"/>
                </a:lnTo>
                <a:lnTo>
                  <a:pt x="6610350" y="1628775"/>
                </a:lnTo>
                <a:lnTo>
                  <a:pt x="6910387" y="1585912"/>
                </a:lnTo>
                <a:lnTo>
                  <a:pt x="7429499" y="1624012"/>
                </a:lnTo>
                <a:lnTo>
                  <a:pt x="7739062" y="1890713"/>
                </a:lnTo>
                <a:lnTo>
                  <a:pt x="7667624" y="1971676"/>
                </a:lnTo>
                <a:lnTo>
                  <a:pt x="6100762" y="2595563"/>
                </a:lnTo>
                <a:lnTo>
                  <a:pt x="5919787" y="2943226"/>
                </a:lnTo>
                <a:lnTo>
                  <a:pt x="6024562" y="2933701"/>
                </a:lnTo>
                <a:lnTo>
                  <a:pt x="6148387" y="3119438"/>
                </a:lnTo>
                <a:lnTo>
                  <a:pt x="5691186" y="3248025"/>
                </a:lnTo>
                <a:lnTo>
                  <a:pt x="5543549" y="3452812"/>
                </a:lnTo>
                <a:lnTo>
                  <a:pt x="6710362" y="3900488"/>
                </a:lnTo>
                <a:lnTo>
                  <a:pt x="6829425" y="3648075"/>
                </a:lnTo>
                <a:lnTo>
                  <a:pt x="6796087" y="3481388"/>
                </a:lnTo>
                <a:lnTo>
                  <a:pt x="7096125" y="3414713"/>
                </a:lnTo>
                <a:lnTo>
                  <a:pt x="7286624" y="3519488"/>
                </a:lnTo>
                <a:lnTo>
                  <a:pt x="6972299" y="3952875"/>
                </a:lnTo>
                <a:lnTo>
                  <a:pt x="6915149" y="3871913"/>
                </a:lnTo>
                <a:lnTo>
                  <a:pt x="6986587" y="3757613"/>
                </a:lnTo>
                <a:lnTo>
                  <a:pt x="6848474" y="3776663"/>
                </a:lnTo>
                <a:lnTo>
                  <a:pt x="6724649" y="3919538"/>
                </a:lnTo>
                <a:lnTo>
                  <a:pt x="6696074" y="4133851"/>
                </a:lnTo>
                <a:lnTo>
                  <a:pt x="6615111" y="4267200"/>
                </a:lnTo>
                <a:lnTo>
                  <a:pt x="6448425" y="4124325"/>
                </a:lnTo>
                <a:lnTo>
                  <a:pt x="6406092" y="4253440"/>
                </a:lnTo>
                <a:lnTo>
                  <a:pt x="5195888" y="3705225"/>
                </a:lnTo>
                <a:lnTo>
                  <a:pt x="5110162" y="3924300"/>
                </a:lnTo>
                <a:lnTo>
                  <a:pt x="4886325" y="3976688"/>
                </a:lnTo>
                <a:cubicBezTo>
                  <a:pt x="4819651" y="3757613"/>
                  <a:pt x="4495800" y="3738563"/>
                  <a:pt x="4300538" y="3619501"/>
                </a:cubicBezTo>
                <a:lnTo>
                  <a:pt x="4495800" y="3190875"/>
                </a:lnTo>
                <a:lnTo>
                  <a:pt x="4024313" y="2905126"/>
                </a:lnTo>
                <a:lnTo>
                  <a:pt x="3238500" y="2500313"/>
                </a:lnTo>
                <a:lnTo>
                  <a:pt x="3267075" y="2314575"/>
                </a:lnTo>
                <a:lnTo>
                  <a:pt x="2447926" y="2119313"/>
                </a:lnTo>
                <a:lnTo>
                  <a:pt x="2362200" y="2586038"/>
                </a:lnTo>
                <a:lnTo>
                  <a:pt x="2043113" y="2481262"/>
                </a:lnTo>
                <a:lnTo>
                  <a:pt x="1819276" y="2952751"/>
                </a:lnTo>
                <a:lnTo>
                  <a:pt x="995363" y="2657475"/>
                </a:lnTo>
                <a:lnTo>
                  <a:pt x="576262" y="3381375"/>
                </a:lnTo>
                <a:lnTo>
                  <a:pt x="1323975" y="3714750"/>
                </a:lnTo>
                <a:lnTo>
                  <a:pt x="1219200" y="3767138"/>
                </a:lnTo>
                <a:lnTo>
                  <a:pt x="1228725" y="4095750"/>
                </a:lnTo>
                <a:lnTo>
                  <a:pt x="790575" y="4081463"/>
                </a:lnTo>
                <a:lnTo>
                  <a:pt x="852487" y="4176713"/>
                </a:lnTo>
                <a:lnTo>
                  <a:pt x="661988" y="4186237"/>
                </a:lnTo>
                <a:lnTo>
                  <a:pt x="628650" y="4314825"/>
                </a:lnTo>
                <a:lnTo>
                  <a:pt x="1371600" y="4538663"/>
                </a:lnTo>
                <a:lnTo>
                  <a:pt x="1196445" y="4972578"/>
                </a:lnTo>
                <a:lnTo>
                  <a:pt x="719138" y="4529138"/>
                </a:lnTo>
                <a:lnTo>
                  <a:pt x="304801" y="4433887"/>
                </a:lnTo>
                <a:lnTo>
                  <a:pt x="138113" y="4424362"/>
                </a:lnTo>
                <a:lnTo>
                  <a:pt x="123825" y="4186238"/>
                </a:lnTo>
                <a:lnTo>
                  <a:pt x="0" y="4124325"/>
                </a:lnTo>
                <a:lnTo>
                  <a:pt x="90488" y="4052888"/>
                </a:lnTo>
                <a:lnTo>
                  <a:pt x="57151" y="3729038"/>
                </a:lnTo>
                <a:lnTo>
                  <a:pt x="176213" y="3267076"/>
                </a:lnTo>
                <a:lnTo>
                  <a:pt x="857251" y="2409826"/>
                </a:lnTo>
                <a:lnTo>
                  <a:pt x="1081088" y="2481263"/>
                </a:lnTo>
                <a:lnTo>
                  <a:pt x="1181100" y="2219325"/>
                </a:lnTo>
                <a:lnTo>
                  <a:pt x="1709738" y="2357438"/>
                </a:lnTo>
                <a:lnTo>
                  <a:pt x="1924050" y="1757363"/>
                </a:lnTo>
                <a:cubicBezTo>
                  <a:pt x="2174876" y="1828800"/>
                  <a:pt x="2282825" y="1795463"/>
                  <a:pt x="2462213" y="1814513"/>
                </a:cubicBezTo>
                <a:cubicBezTo>
                  <a:pt x="2534268" y="1405644"/>
                  <a:pt x="2646981" y="1755864"/>
                  <a:pt x="2728913" y="1633538"/>
                </a:cubicBezTo>
                <a:cubicBezTo>
                  <a:pt x="2801320" y="1577887"/>
                  <a:pt x="2826014" y="1581413"/>
                  <a:pt x="2896658" y="148060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04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629831"/>
              </p:ext>
            </p:extLst>
          </p:nvPr>
        </p:nvGraphicFramePr>
        <p:xfrm>
          <a:off x="1981200" y="260651"/>
          <a:ext cx="8229600" cy="554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8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62467" y="0"/>
            <a:ext cx="11773533" cy="8367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2400" b="1" dirty="0" smtClean="0">
                <a:solidFill>
                  <a:schemeClr val="accent3"/>
                </a:solidFill>
              </a:rPr>
              <a:t>Część programowa</a:t>
            </a:r>
          </a:p>
          <a:p>
            <a:pPr algn="ctr">
              <a:spcBef>
                <a:spcPct val="0"/>
              </a:spcBef>
            </a:pP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</a:rPr>
              <a:t>Założenia 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Gminnego Programu Rewitalizacji 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</a:rPr>
              <a:t>Gminy 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Lubaczów na lata 2016–2024</a:t>
            </a:r>
            <a:endParaRPr lang="pl-PL" sz="24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rostokąt: zaokrąglone rogi 213"/>
          <p:cNvSpPr>
            <a:spLocks noChangeArrowheads="1"/>
          </p:cNvSpPr>
          <p:nvPr/>
        </p:nvSpPr>
        <p:spPr bwMode="auto">
          <a:xfrm>
            <a:off x="433038" y="864561"/>
            <a:ext cx="11325924" cy="136218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7CAAC"/>
              </a:gs>
            </a:gsLst>
            <a:lin ang="5400000" scaled="1"/>
          </a:gradFill>
          <a:ln w="12700">
            <a:solidFill>
              <a:srgbClr val="F4B083"/>
            </a:solidFill>
            <a:round/>
            <a:headEnd/>
            <a:tailEnd/>
          </a:ln>
          <a:effectLst>
            <a:outerShdw dist="28398" dir="3806097" algn="ctr" rotWithShape="0">
              <a:srgbClr val="823B0B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pl-PL" b="1" i="1" dirty="0">
                <a:cs typeface="Arial" pitchFamily="34" charset="0"/>
              </a:rPr>
              <a:t>WIZJA 2024</a:t>
            </a:r>
          </a:p>
          <a:p>
            <a:pPr algn="ctr"/>
            <a:r>
              <a:rPr lang="pl-PL" dirty="0"/>
              <a:t>Zrewitalizowany obszar Gminy Lubaczów to miejsce ożywione społecznie </a:t>
            </a:r>
            <a:br>
              <a:rPr lang="pl-PL" dirty="0"/>
            </a:br>
            <a:r>
              <a:rPr lang="pl-PL" dirty="0"/>
              <a:t>i gospodarczo, integrujące i aktywizujące lokalną społeczność w działaniach na rzecz rozwoju turystyki bazującej na tożsamości oraz lokalnych zasobach obszarów </a:t>
            </a:r>
            <a:r>
              <a:rPr lang="pl-PL" dirty="0" err="1"/>
              <a:t>pokolejowych</a:t>
            </a:r>
            <a:r>
              <a:rPr lang="pl-PL" dirty="0"/>
              <a:t>, popegeerowskich i powojskowych</a:t>
            </a:r>
          </a:p>
        </p:txBody>
      </p:sp>
      <p:sp>
        <p:nvSpPr>
          <p:cNvPr id="5" name="Prostokąt: zaokrąglone rogi 212"/>
          <p:cNvSpPr>
            <a:spLocks noChangeArrowheads="1"/>
          </p:cNvSpPr>
          <p:nvPr/>
        </p:nvSpPr>
        <p:spPr bwMode="auto">
          <a:xfrm>
            <a:off x="6709581" y="2355041"/>
            <a:ext cx="4536504" cy="11521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1600" b="1" dirty="0"/>
              <a:t>CEL REWITALIZACJI 2.</a:t>
            </a:r>
          </a:p>
          <a:p>
            <a:pPr algn="ctr"/>
            <a:endParaRPr lang="pl-PL" sz="1600" b="1" dirty="0"/>
          </a:p>
          <a:p>
            <a:pPr algn="ctr"/>
            <a:r>
              <a:rPr lang="pl-PL" sz="1600" i="1" dirty="0"/>
              <a:t>Poprawa estetyki i funkcjonalności obiektów </a:t>
            </a:r>
            <a:br>
              <a:rPr lang="pl-PL" sz="1600" i="1" dirty="0"/>
            </a:br>
            <a:r>
              <a:rPr lang="pl-PL" sz="1600" i="1" dirty="0"/>
              <a:t>i przestrzeni</a:t>
            </a:r>
            <a:endParaRPr lang="pl-PL" sz="1600" dirty="0"/>
          </a:p>
        </p:txBody>
      </p:sp>
      <p:sp>
        <p:nvSpPr>
          <p:cNvPr id="7" name="Prostokąt: zaokrąglone rogi 223"/>
          <p:cNvSpPr>
            <a:spLocks noChangeArrowheads="1"/>
          </p:cNvSpPr>
          <p:nvPr/>
        </p:nvSpPr>
        <p:spPr bwMode="auto">
          <a:xfrm>
            <a:off x="6241529" y="4360920"/>
            <a:ext cx="2736304" cy="1440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5E0B3"/>
              </a:gs>
            </a:gsLst>
            <a:lin ang="5400000" scaled="1"/>
          </a:gradFill>
          <a:ln w="12700">
            <a:solidFill>
              <a:srgbClr val="A8D08D"/>
            </a:solidFill>
            <a:round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1600" b="1" dirty="0"/>
              <a:t>KIERUNEK DZIAŁANIA </a:t>
            </a:r>
            <a:r>
              <a:rPr lang="pl-PL" sz="1600" b="1" dirty="0" smtClean="0"/>
              <a:t>2.1</a:t>
            </a:r>
            <a:r>
              <a:rPr lang="pl-PL" sz="1600" b="1" dirty="0"/>
              <a:t>.</a:t>
            </a:r>
          </a:p>
          <a:p>
            <a:pPr algn="ctr"/>
            <a:endParaRPr lang="pl-PL" sz="1600" b="1" dirty="0"/>
          </a:p>
          <a:p>
            <a:pPr algn="ctr"/>
            <a:r>
              <a:rPr lang="pl-PL" sz="1600" i="1" dirty="0"/>
              <a:t>Atrakcyjne zagospodarowywanie przestrzeni i obiektów  </a:t>
            </a:r>
            <a:endParaRPr lang="pl-PL" sz="1600" dirty="0"/>
          </a:p>
        </p:txBody>
      </p:sp>
      <p:sp>
        <p:nvSpPr>
          <p:cNvPr id="8" name="Prostokąt: zaokrąglone rogi 222"/>
          <p:cNvSpPr>
            <a:spLocks noChangeArrowheads="1"/>
          </p:cNvSpPr>
          <p:nvPr/>
        </p:nvSpPr>
        <p:spPr bwMode="auto">
          <a:xfrm>
            <a:off x="9146853" y="4360920"/>
            <a:ext cx="2736000" cy="1440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5E0B3"/>
              </a:gs>
            </a:gsLst>
            <a:lin ang="5400000" scaled="1"/>
          </a:gradFill>
          <a:ln w="12700">
            <a:solidFill>
              <a:srgbClr val="A8D08D"/>
            </a:solidFill>
            <a:round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1600" b="1" dirty="0"/>
              <a:t>KIERUNEK DZIAŁANIA 2.2.</a:t>
            </a:r>
          </a:p>
          <a:p>
            <a:pPr algn="ctr"/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600" i="1" dirty="0"/>
              <a:t>Efektywne wykorzystywanie zasobów lokalnych i dbanie </a:t>
            </a:r>
            <a:br>
              <a:rPr lang="pl-PL" sz="1600" i="1" dirty="0"/>
            </a:br>
            <a:r>
              <a:rPr lang="pl-PL" sz="1600" i="1" dirty="0"/>
              <a:t>o środowisko naturalne</a:t>
            </a:r>
            <a:endParaRPr lang="pl-PL" sz="1600" dirty="0"/>
          </a:p>
        </p:txBody>
      </p:sp>
      <p:cxnSp>
        <p:nvCxnSpPr>
          <p:cNvPr id="10" name="Łącznik prosty ze strzałką 9"/>
          <p:cNvCxnSpPr>
            <a:stCxn id="3" idx="2"/>
            <a:endCxn id="5" idx="0"/>
          </p:cNvCxnSpPr>
          <p:nvPr/>
        </p:nvCxnSpPr>
        <p:spPr>
          <a:xfrm>
            <a:off x="6096000" y="2226745"/>
            <a:ext cx="2881833" cy="128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>
            <a:stCxn id="5" idx="2"/>
            <a:endCxn id="8" idx="0"/>
          </p:cNvCxnSpPr>
          <p:nvPr/>
        </p:nvCxnSpPr>
        <p:spPr>
          <a:xfrm>
            <a:off x="8977833" y="3507169"/>
            <a:ext cx="1537020" cy="85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>
            <a:stCxn id="5" idx="2"/>
            <a:endCxn id="7" idx="0"/>
          </p:cNvCxnSpPr>
          <p:nvPr/>
        </p:nvCxnSpPr>
        <p:spPr>
          <a:xfrm flipH="1">
            <a:off x="7609681" y="3507169"/>
            <a:ext cx="1368152" cy="85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: zaokrąglone rogi 212"/>
          <p:cNvSpPr>
            <a:spLocks noChangeArrowheads="1"/>
          </p:cNvSpPr>
          <p:nvPr/>
        </p:nvSpPr>
        <p:spPr bwMode="auto">
          <a:xfrm>
            <a:off x="690623" y="2363261"/>
            <a:ext cx="4536504" cy="11521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>
            <a:solidFill>
              <a:srgbClr val="666666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1600" b="1" dirty="0"/>
              <a:t>CEL REWITALIZACJI 1.</a:t>
            </a:r>
          </a:p>
          <a:p>
            <a:pPr algn="ctr"/>
            <a:endParaRPr lang="pl-PL" sz="1600" i="1" dirty="0"/>
          </a:p>
          <a:p>
            <a:pPr algn="ctr"/>
            <a:r>
              <a:rPr lang="pl-PL" sz="1600" i="1" dirty="0"/>
              <a:t>Wzrost przedsiębiorczości mieszkańców </a:t>
            </a:r>
            <a:endParaRPr lang="pl-PL" sz="1600" dirty="0"/>
          </a:p>
        </p:txBody>
      </p:sp>
      <p:sp>
        <p:nvSpPr>
          <p:cNvPr id="16" name="Prostokąt: zaokrąglone rogi 223"/>
          <p:cNvSpPr>
            <a:spLocks noChangeArrowheads="1"/>
          </p:cNvSpPr>
          <p:nvPr/>
        </p:nvSpPr>
        <p:spPr bwMode="auto">
          <a:xfrm>
            <a:off x="180276" y="3651135"/>
            <a:ext cx="2664296" cy="1440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5E0B3"/>
              </a:gs>
            </a:gsLst>
            <a:lin ang="5400000" scaled="1"/>
          </a:gradFill>
          <a:ln w="12700">
            <a:solidFill>
              <a:srgbClr val="A8D08D"/>
            </a:solidFill>
            <a:round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1600" b="1" dirty="0"/>
              <a:t>KIERUNEK DZIAŁANIA 1.1.</a:t>
            </a:r>
          </a:p>
          <a:p>
            <a:pPr algn="ctr"/>
            <a:endParaRPr lang="pl-PL" sz="1600" i="1" dirty="0"/>
          </a:p>
          <a:p>
            <a:pPr algn="ctr"/>
            <a:r>
              <a:rPr lang="pl-PL" sz="1600" i="1" dirty="0"/>
              <a:t>Aktywizacja społeczna </a:t>
            </a:r>
            <a:br>
              <a:rPr lang="pl-PL" sz="1600" i="1" dirty="0"/>
            </a:br>
            <a:r>
              <a:rPr lang="pl-PL" sz="1600" i="1" dirty="0"/>
              <a:t>i zawodowa mieszkańców</a:t>
            </a:r>
            <a:endParaRPr lang="pl-PL" sz="1600" dirty="0"/>
          </a:p>
        </p:txBody>
      </p:sp>
      <p:sp>
        <p:nvSpPr>
          <p:cNvPr id="17" name="Prostokąt: zaokrąglone rogi 222"/>
          <p:cNvSpPr>
            <a:spLocks noChangeArrowheads="1"/>
          </p:cNvSpPr>
          <p:nvPr/>
        </p:nvSpPr>
        <p:spPr bwMode="auto">
          <a:xfrm>
            <a:off x="3085896" y="3651295"/>
            <a:ext cx="2664000" cy="1440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5E0B3"/>
              </a:gs>
            </a:gsLst>
            <a:lin ang="5400000" scaled="1"/>
          </a:gradFill>
          <a:ln w="12700">
            <a:solidFill>
              <a:srgbClr val="A8D08D"/>
            </a:solidFill>
            <a:round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pl-PL" sz="1600" b="1" dirty="0"/>
          </a:p>
          <a:p>
            <a:pPr algn="ctr"/>
            <a:r>
              <a:rPr lang="pl-PL" sz="1600" b="1" dirty="0"/>
              <a:t>KIERUNEK DZIAŁANIA 1.3.</a:t>
            </a:r>
            <a:br>
              <a:rPr lang="pl-PL" sz="1600" b="1" dirty="0"/>
            </a:br>
            <a:endParaRPr lang="pl-PL" sz="1600" b="1" dirty="0"/>
          </a:p>
          <a:p>
            <a:pPr algn="ctr"/>
            <a:r>
              <a:rPr lang="pl-PL" sz="1600" i="1" dirty="0"/>
              <a:t>Wspieranie mieszkańców </a:t>
            </a:r>
            <a:br>
              <a:rPr lang="pl-PL" sz="1600" i="1" dirty="0"/>
            </a:br>
            <a:r>
              <a:rPr lang="pl-PL" sz="1600" i="1" dirty="0"/>
              <a:t>w edukacji, rekreacji </a:t>
            </a:r>
            <a:br>
              <a:rPr lang="pl-PL" sz="1600" i="1" dirty="0"/>
            </a:br>
            <a:r>
              <a:rPr lang="pl-PL" sz="1600" i="1" dirty="0"/>
              <a:t>i kulturze </a:t>
            </a:r>
            <a:endParaRPr lang="pl-PL" sz="1600" dirty="0"/>
          </a:p>
          <a:p>
            <a:pPr algn="ctr"/>
            <a:endParaRPr lang="pl-PL" sz="1600" dirty="0"/>
          </a:p>
        </p:txBody>
      </p:sp>
      <p:cxnSp>
        <p:nvCxnSpPr>
          <p:cNvPr id="18" name="Łącznik prosty ze strzałką 17"/>
          <p:cNvCxnSpPr>
            <a:stCxn id="15" idx="2"/>
            <a:endCxn id="16" idx="0"/>
          </p:cNvCxnSpPr>
          <p:nvPr/>
        </p:nvCxnSpPr>
        <p:spPr>
          <a:xfrm flipH="1">
            <a:off x="1512424" y="3515389"/>
            <a:ext cx="1446451" cy="135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: zaokrąglone rogi 222"/>
          <p:cNvSpPr>
            <a:spLocks noChangeArrowheads="1"/>
          </p:cNvSpPr>
          <p:nvPr/>
        </p:nvSpPr>
        <p:spPr bwMode="auto">
          <a:xfrm>
            <a:off x="1626875" y="5227041"/>
            <a:ext cx="2664000" cy="1440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5E0B3"/>
              </a:gs>
            </a:gsLst>
            <a:lin ang="5400000" scaled="1"/>
          </a:gradFill>
          <a:ln w="12700">
            <a:solidFill>
              <a:srgbClr val="A8D08D"/>
            </a:solidFill>
            <a:round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pl-PL" sz="1600" b="1" dirty="0"/>
          </a:p>
          <a:p>
            <a:pPr algn="ctr"/>
            <a:r>
              <a:rPr lang="pl-PL" sz="1600" b="1" dirty="0"/>
              <a:t>KIERUNEK DZIAŁANIA 1.2.</a:t>
            </a:r>
            <a:br>
              <a:rPr lang="pl-PL" sz="1600" b="1" dirty="0"/>
            </a:br>
            <a:endParaRPr lang="pl-PL" sz="1600" b="1" dirty="0"/>
          </a:p>
          <a:p>
            <a:pPr algn="ctr"/>
            <a:r>
              <a:rPr lang="pl-PL" sz="1600" i="1" dirty="0"/>
              <a:t>Włączanie społeczne osób wykluczonych oraz zagrożonych ubóstwem</a:t>
            </a:r>
            <a:endParaRPr lang="pl-PL" sz="1600" dirty="0"/>
          </a:p>
          <a:p>
            <a:pPr algn="ctr"/>
            <a:endParaRPr lang="pl-PL" sz="1600" dirty="0"/>
          </a:p>
        </p:txBody>
      </p:sp>
      <p:cxnSp>
        <p:nvCxnSpPr>
          <p:cNvPr id="22" name="Łącznik prosty ze strzałką 21"/>
          <p:cNvCxnSpPr>
            <a:stCxn id="3" idx="2"/>
            <a:endCxn id="15" idx="0"/>
          </p:cNvCxnSpPr>
          <p:nvPr/>
        </p:nvCxnSpPr>
        <p:spPr>
          <a:xfrm flipH="1">
            <a:off x="2958875" y="2226745"/>
            <a:ext cx="3137125" cy="1365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>
            <a:stCxn id="15" idx="2"/>
            <a:endCxn id="17" idx="0"/>
          </p:cNvCxnSpPr>
          <p:nvPr/>
        </p:nvCxnSpPr>
        <p:spPr>
          <a:xfrm>
            <a:off x="2958875" y="3515389"/>
            <a:ext cx="1459021" cy="135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/>
          <p:cNvCxnSpPr>
            <a:stCxn id="15" idx="2"/>
            <a:endCxn id="19" idx="0"/>
          </p:cNvCxnSpPr>
          <p:nvPr/>
        </p:nvCxnSpPr>
        <p:spPr>
          <a:xfrm>
            <a:off x="2958875" y="3515389"/>
            <a:ext cx="0" cy="1711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524000" y="11837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Szacunkowe ramy finansowe Gminnego Program Rewitalizacji Gminy Lubaczów</a:t>
            </a:r>
            <a:endParaRPr lang="pl-PL" dirty="0">
              <a:solidFill>
                <a:schemeClr val="accent2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8461"/>
              </p:ext>
            </p:extLst>
          </p:nvPr>
        </p:nvGraphicFramePr>
        <p:xfrm>
          <a:off x="161927" y="487706"/>
          <a:ext cx="11896722" cy="5725217"/>
        </p:xfrm>
        <a:graphic>
          <a:graphicData uri="http://schemas.openxmlformats.org/drawingml/2006/table">
            <a:tbl>
              <a:tblPr firstRow="1" firstCol="1" bandRow="1" bandCol="1">
                <a:tableStyleId>{E8B1032C-EA38-4F05-BA0D-38AFFFC7BED3}</a:tableStyleId>
              </a:tblPr>
              <a:tblGrid>
                <a:gridCol w="371145"/>
                <a:gridCol w="4896178"/>
                <a:gridCol w="1114425"/>
                <a:gridCol w="1146058"/>
                <a:gridCol w="1103754"/>
                <a:gridCol w="992428"/>
                <a:gridCol w="1102288"/>
                <a:gridCol w="1029049"/>
                <a:gridCol w="141397"/>
              </a:tblGrid>
              <a:tr h="22659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Lp.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Nazwa projektu/przedsięwzięcia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Całkowita wartość projektu </a:t>
                      </a:r>
                      <a:br>
                        <a:rPr lang="pl-PL" sz="1050" dirty="0">
                          <a:effectLst/>
                        </a:rPr>
                      </a:br>
                      <a:r>
                        <a:rPr lang="pl-PL" sz="1050" dirty="0">
                          <a:effectLst/>
                        </a:rPr>
                        <a:t>w złotych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Środki publiczne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21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Środki budżetu gminy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Środki UE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Środki krajowe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Środki </a:t>
                      </a:r>
                      <a:br>
                        <a:rPr lang="pl-PL" sz="1050">
                          <a:effectLst/>
                        </a:rPr>
                      </a:br>
                      <a:r>
                        <a:rPr lang="pl-PL" sz="1050">
                          <a:effectLst/>
                        </a:rPr>
                        <a:t>prywatne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85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EFRR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EFS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836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1.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Ograniczenie problemów społecznych, gospodarczych </a:t>
                      </a:r>
                      <a:r>
                        <a:rPr lang="pl-PL" sz="1050" dirty="0" smtClean="0">
                          <a:effectLst/>
                        </a:rPr>
                        <a:t> i </a:t>
                      </a:r>
                      <a:r>
                        <a:rPr lang="pl-PL" sz="1050" dirty="0">
                          <a:effectLst/>
                        </a:rPr>
                        <a:t>przestrzennych w gminie Lubaczów poprzez rewitalizację zdegradowanych obiektów </a:t>
                      </a:r>
                      <a:r>
                        <a:rPr lang="pl-PL" sz="1050" dirty="0" err="1">
                          <a:effectLst/>
                        </a:rPr>
                        <a:t>pokolejowych</a:t>
                      </a:r>
                      <a:r>
                        <a:rPr lang="pl-PL" sz="1050" dirty="0">
                          <a:effectLst/>
                        </a:rPr>
                        <a:t>, popegeerowskich, poprzemysłowych i oraz budowę budynków użyteczności publicznej wraz z zagospodarowaniem przyległego otoczenia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9 000 000,00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650 000,00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7 650 000,00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900 000,00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62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2.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Wyposażenie budynków użyteczności publicznej na terenie Gminy Lubaczów w odnawialne źródła energii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1 500 000,00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75 000,00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1 275 000,00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150 000,00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62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3.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Modernizacja Zespołu Szkół Publicznych w Baszni Dolnej oraz wyposażenie w nowoczesny sprzęt ICT i materiały dydaktyczne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1 800 000,00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270 000,00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1 530 000,00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62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4.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Budowa przedszkola przy Zespole Szkół Publicznych w Baszni Dolnej wraz z modernizacją istniejącej kotłowni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1 900 000,00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285 000,00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1 615 000,00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5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5.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Budowa strzelnicy szkoleniowo-sportowej zlokalizowanej w Młodowie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2 000 000,00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2 000 000,00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501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6.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Zagospodarowanie terenu przy Kresowej Osadzie z utworzeniem zaplecza szkoleniowo-edukacyjnego i przeniesieniem tradycyjnej zabudowy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2 000 000,00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1 000 000,00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 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1 000 000,00-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346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7.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Wzrost jakości kształcenia ogólnego i podniesienie kompetencji kluczowych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900 000,00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90 000,00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770 000,00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40 000,00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62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8.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Aktywizacja mieszkańców poprzez kompleksowe wsparcie rozwoju sektora ekonomii społecznej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500 000,00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475 </a:t>
                      </a:r>
                      <a:r>
                        <a:rPr lang="pl-PL" sz="1050" dirty="0" smtClean="0">
                          <a:effectLst/>
                        </a:rPr>
                        <a:t>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62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9.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Przedsiębiorczy mieszkańcy – wsparcie dla osób zamierzających prowadzić działalność gospodarczą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 1 500 000,00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75 000,00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 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1 275 000,00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 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532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effectLst/>
                        </a:rPr>
                        <a:t>10.</a:t>
                      </a:r>
                      <a:endParaRPr lang="pl-PL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Wehikuł czasu Szlaku Jana III Sobieskiego jako sieciowy produkt turystyki kulturowej Polski Wschodniej – Zakup </a:t>
                      </a:r>
                      <a:r>
                        <a:rPr lang="pl-PL" sz="1050" dirty="0" smtClean="0">
                          <a:effectLst/>
                        </a:rPr>
                        <a:t>i </a:t>
                      </a:r>
                      <a:r>
                        <a:rPr lang="pl-PL" sz="1050" dirty="0">
                          <a:effectLst/>
                        </a:rPr>
                        <a:t>instalacja wyposażenia „Przystanek Kresy” w Baszni Dolnej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5 500 000,00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–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3 800 000,00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-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-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1 700 000,00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83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PROJEKTY PODSTAWOWE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26 500 000,00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2 445 000,00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15 870 000,00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2 520 000,00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4 090 000,00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1 725 000,00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695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PRZEDSIĘWZIĘCIA UZUPEŁNIAJĄCE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10 000 000,00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2 000 000,00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3 250 000,00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3 250 000,00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1 000 000,00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500 000,00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95879">
                <a:tc gridSpan="2">
                  <a:txBody>
                    <a:bodyPr/>
                    <a:lstStyle/>
                    <a:p>
                      <a:pPr marL="28041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SUMA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36 500 000,00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4 445 000,00 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</a:rPr>
                        <a:t>19 120 000,00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5 770 000,00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5 090 000,00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</a:rPr>
                        <a:t>2 225 000,00 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083" marR="38083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981075" y="1217613"/>
            <a:ext cx="10058400" cy="4022725"/>
          </a:xfrm>
        </p:spPr>
        <p:txBody>
          <a:bodyPr/>
          <a:lstStyle/>
          <a:p>
            <a:r>
              <a:rPr lang="pl-PL" i="1" dirty="0"/>
              <a:t> </a:t>
            </a:r>
            <a:endParaRPr lang="pl-PL" dirty="0"/>
          </a:p>
          <a:p>
            <a:pPr algn="ctr"/>
            <a:r>
              <a:rPr lang="pl-PL" b="1" i="1" dirty="0"/>
              <a:t>Gminny Program Rewitalizacji Gminy Lubaczów na lata </a:t>
            </a:r>
            <a:r>
              <a:rPr lang="pl-PL" b="1" i="1" dirty="0" smtClean="0"/>
              <a:t>2016-2024</a:t>
            </a:r>
            <a:r>
              <a:rPr lang="pl-PL" b="1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 </a:t>
            </a:r>
            <a:r>
              <a:rPr lang="pl-PL" dirty="0" smtClean="0"/>
              <a:t>przyjęty uchwałą </a:t>
            </a:r>
            <a:r>
              <a:rPr lang="pl-PL" dirty="0"/>
              <a:t>nr L/474/2018 Rady Gminy Lubaczów z dnia 16.05.2018 r. w sprawie przyjęcia Gminnego Programu Rewitalizacji Gminy Lubaczów na lata </a:t>
            </a:r>
            <a:r>
              <a:rPr lang="pl-PL" dirty="0" smtClean="0"/>
              <a:t>2016-2024,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 </a:t>
            </a:r>
            <a:r>
              <a:rPr lang="pl-PL" dirty="0" smtClean="0"/>
              <a:t>wpisany </a:t>
            </a:r>
            <a:r>
              <a:rPr lang="pl-PL" dirty="0"/>
              <a:t>do </a:t>
            </a:r>
            <a:r>
              <a:rPr lang="pl-PL" i="1" dirty="0"/>
              <a:t>Wykazu programów rewitalizacji gmin województwa podkarpackiego </a:t>
            </a:r>
            <a:r>
              <a:rPr lang="pl-PL" dirty="0" smtClean="0"/>
              <a:t>w </a:t>
            </a:r>
            <a:r>
              <a:rPr lang="pl-PL" dirty="0"/>
              <a:t>dniu 31.07.2018 r.</a:t>
            </a:r>
          </a:p>
        </p:txBody>
      </p:sp>
    </p:spTree>
    <p:extLst>
      <p:ext uri="{BB962C8B-B14F-4D97-AF65-F5344CB8AC3E}">
        <p14:creationId xmlns:p14="http://schemas.microsoft.com/office/powerpoint/2010/main" val="22937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1103313" y="641881"/>
            <a:ext cx="10058400" cy="2016654"/>
          </a:xfrm>
        </p:spPr>
        <p:txBody>
          <a:bodyPr>
            <a:normAutofit/>
          </a:bodyPr>
          <a:lstStyle/>
          <a:p>
            <a:r>
              <a:rPr lang="pl-PL" sz="2400" i="1" dirty="0"/>
              <a:t> </a:t>
            </a:r>
            <a:endParaRPr lang="pl-PL" sz="2400" dirty="0"/>
          </a:p>
          <a:p>
            <a:pPr algn="ctr"/>
            <a:r>
              <a:rPr lang="pl-PL" sz="2400" b="1" i="1" dirty="0" smtClean="0"/>
              <a:t>Wdrażanie Gminnego Programu </a:t>
            </a:r>
            <a:r>
              <a:rPr lang="pl-PL" sz="2400" b="1" i="1" dirty="0"/>
              <a:t>Rewitalizacji </a:t>
            </a:r>
            <a:endParaRPr lang="pl-PL" sz="2400" b="1" i="1" dirty="0" smtClean="0"/>
          </a:p>
          <a:p>
            <a:pPr algn="ctr"/>
            <a:r>
              <a:rPr lang="pl-PL" sz="2400" b="1" i="1" dirty="0" smtClean="0"/>
              <a:t>Gminy </a:t>
            </a:r>
            <a:r>
              <a:rPr lang="pl-PL" sz="2400" b="1" i="1" dirty="0"/>
              <a:t>Lubaczów na lata </a:t>
            </a:r>
            <a:r>
              <a:rPr lang="pl-PL" sz="2400" b="1" i="1" dirty="0" smtClean="0"/>
              <a:t>2016-2024</a:t>
            </a:r>
            <a:r>
              <a:rPr lang="pl-PL" sz="2400" b="1" dirty="0" smtClean="0"/>
              <a:t> </a:t>
            </a: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1251479" y="2216679"/>
            <a:ext cx="10146242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 </a:t>
            </a:r>
            <a:r>
              <a:rPr lang="pl-PL" dirty="0" smtClean="0"/>
              <a:t>Projekt podstawowy: „Ograniczenie </a:t>
            </a:r>
            <a:r>
              <a:rPr lang="pl-PL" dirty="0"/>
              <a:t>problemów społecznych, gospodarczych i przestrzennych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w </a:t>
            </a:r>
            <a:r>
              <a:rPr lang="pl-PL" dirty="0"/>
              <a:t>gminie Lubaczów poprzez </a:t>
            </a:r>
            <a:r>
              <a:rPr lang="pl-PL" dirty="0" smtClean="0"/>
              <a:t>rewitalizację zdegradowanych </a:t>
            </a:r>
            <a:r>
              <a:rPr lang="pl-PL" dirty="0"/>
              <a:t>obiektów </a:t>
            </a:r>
            <a:r>
              <a:rPr lang="pl-PL" dirty="0" err="1"/>
              <a:t>pokolejowych</a:t>
            </a:r>
            <a:r>
              <a:rPr lang="pl-PL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i </a:t>
            </a:r>
            <a:r>
              <a:rPr lang="pl-PL" dirty="0"/>
              <a:t>poprzemysłowych wraz z zagospodarowaniem </a:t>
            </a:r>
            <a:r>
              <a:rPr lang="pl-PL" dirty="0" smtClean="0"/>
              <a:t>otoczenia”</a:t>
            </a:r>
            <a:endParaRPr lang="pl-P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000" dirty="0"/>
              <a:t>działanie 6.3 Rewitalizacja przestrzeni regionalnej Regionalnego Programu Operacyjnego Województwa Podkarpackiego na lata 2014-2020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000" dirty="0" smtClean="0"/>
              <a:t>Wartość </a:t>
            </a:r>
            <a:r>
              <a:rPr lang="pl-PL" sz="2000" dirty="0"/>
              <a:t>projektu: 13 683 </a:t>
            </a:r>
            <a:r>
              <a:rPr lang="pl-PL" sz="2000" dirty="0" smtClean="0"/>
              <a:t>209,63 zł</a:t>
            </a:r>
            <a:endParaRPr lang="pl-PL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000" dirty="0"/>
              <a:t>Dofinansowanie: 8 986 </a:t>
            </a:r>
            <a:r>
              <a:rPr lang="pl-PL" sz="2000" dirty="0" smtClean="0"/>
              <a:t>862,42 zł</a:t>
            </a:r>
            <a:endParaRPr lang="pl-PL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000" dirty="0"/>
              <a:t>Lata realizacji: </a:t>
            </a:r>
            <a:r>
              <a:rPr lang="pl-PL" sz="2000" dirty="0" smtClean="0"/>
              <a:t>2020-2022</a:t>
            </a:r>
            <a:endParaRPr lang="pl-PL" sz="20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17181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Stacja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Basznia – Galeria kolejnictwa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7" y="1340498"/>
            <a:ext cx="5375563" cy="3583709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695325"/>
            <a:ext cx="4672013" cy="311467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2937747"/>
            <a:ext cx="4672013" cy="311467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98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Stacja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Basznia – Galeria kolejnictwa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2" y="970397"/>
            <a:ext cx="5212717" cy="391143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015124"/>
            <a:ext cx="5161768" cy="387132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82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</a:rPr>
              <a:t>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Stacja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Basznia – Galeria kolejnictwa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/>
          <a:stretch/>
        </p:blipFill>
        <p:spPr>
          <a:xfrm>
            <a:off x="6489450" y="2218267"/>
            <a:ext cx="5356036" cy="3547533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8" y="948268"/>
            <a:ext cx="5344711" cy="356446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30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</a:rPr>
              <a:t>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Wieża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ciśnień – obserwatorium astronomiczne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5" y="1388333"/>
            <a:ext cx="5303173" cy="39626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5682" y="1581150"/>
            <a:ext cx="5314950" cy="35433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81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36611" y="1219200"/>
            <a:ext cx="10518775" cy="49720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 </a:t>
            </a:r>
            <a:r>
              <a:rPr lang="pl-PL" sz="2400" dirty="0" smtClean="0"/>
              <a:t>Lokalny Program Rewitalizacji dla Gminy Lubaczów na lata 2010-2018 </a:t>
            </a:r>
            <a:br>
              <a:rPr lang="pl-PL" sz="2400" dirty="0" smtClean="0"/>
            </a:br>
            <a:r>
              <a:rPr lang="pl-PL" dirty="0" smtClean="0"/>
              <a:t>(opracowany zgodnie z wytycznymi </a:t>
            </a:r>
            <a:r>
              <a:rPr lang="pl-PL" dirty="0"/>
              <a:t>w zakresie </a:t>
            </a:r>
            <a:r>
              <a:rPr lang="pl-PL" dirty="0" smtClean="0"/>
              <a:t>przygotowywania Lokalnych </a:t>
            </a:r>
            <a:r>
              <a:rPr lang="pl-PL" dirty="0"/>
              <a:t>Programów Rewitalizacji”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ramach </a:t>
            </a:r>
            <a:r>
              <a:rPr lang="pl-PL" dirty="0"/>
              <a:t>Regionalnego </a:t>
            </a:r>
            <a:r>
              <a:rPr lang="pl-PL" dirty="0" smtClean="0"/>
              <a:t>Programu Operacyjnego </a:t>
            </a:r>
            <a:r>
              <a:rPr lang="pl-PL" dirty="0"/>
              <a:t>Województwa Podkarpackiego na lata 2007 – </a:t>
            </a:r>
            <a:r>
              <a:rPr lang="pl-PL" dirty="0" smtClean="0"/>
              <a:t>2013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i Rozporządzenia </a:t>
            </a:r>
            <a:r>
              <a:rPr lang="pl-PL" dirty="0"/>
              <a:t>Ministra Rozwoju z dnia 9 czerwca 2010 r. w sprawie udzielania pomocy na rewitalizację w ramach regionalnych programów operacyjnych)</a:t>
            </a: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Instrument wsparcia: Regionalny Program Operacyjny Województwa Podkarpackiego </a:t>
            </a:r>
            <a:br>
              <a:rPr lang="pl-PL" sz="2400" dirty="0" smtClean="0"/>
            </a:br>
            <a:r>
              <a:rPr lang="pl-PL" sz="2400" dirty="0" smtClean="0"/>
              <a:t>na lata 2007-2013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 smtClean="0"/>
              <a:t>Priorytet 7. Spójność wewnątrzregionalna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 smtClean="0"/>
              <a:t>działanie </a:t>
            </a:r>
            <a:r>
              <a:rPr lang="pl-PL" sz="2200" dirty="0"/>
              <a:t>7.2 Rewitalizacja obszarów zdegradowanych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Główny projekt inwestycyjny: „</a:t>
            </a:r>
            <a:r>
              <a:rPr lang="pl-PL" sz="2400" dirty="0"/>
              <a:t>Utworzenie „Kresowej Osady” oraz nadanie nowych funkcji turystycznych i edukacyjnych szansą dla obszaru poprzemysłowego i popegeerowskiego Gminy Lubaczów” wraz </a:t>
            </a:r>
            <a:r>
              <a:rPr lang="pl-PL" sz="2400" dirty="0" smtClean="0"/>
              <a:t>z: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 smtClean="0"/>
              <a:t>adaptacją </a:t>
            </a:r>
            <a:r>
              <a:rPr lang="pl-PL" dirty="0"/>
              <a:t>budynku i otoczenia byłej szkoły podstawowej w Baszni Górnej na </a:t>
            </a:r>
            <a:r>
              <a:rPr lang="pl-PL" dirty="0" smtClean="0"/>
              <a:t>cele promocji </a:t>
            </a:r>
            <a:r>
              <a:rPr lang="pl-PL" dirty="0"/>
              <a:t>produktów regionalnych i tradycyjnych wraz z zakupem </a:t>
            </a:r>
            <a:r>
              <a:rPr lang="pl-PL" dirty="0" smtClean="0"/>
              <a:t>wyposażenia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 smtClean="0"/>
              <a:t>stworzeniem </a:t>
            </a:r>
            <a:r>
              <a:rPr lang="pl-PL" dirty="0"/>
              <a:t>produktu turystycznego Festiwal Kultur i Kresowego jadła </a:t>
            </a:r>
            <a:r>
              <a:rPr lang="pl-PL" dirty="0" smtClean="0"/>
              <a:t>wraz z rekonstrukcją Bitwy pod </a:t>
            </a:r>
            <a:r>
              <a:rPr lang="pl-PL" dirty="0" err="1" smtClean="0"/>
              <a:t>Niemirowem</a:t>
            </a:r>
            <a:r>
              <a:rPr lang="pl-PL" dirty="0" smtClean="0"/>
              <a:t> króla Jana III Sobieskiego.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 smtClean="0"/>
              <a:t>Wartość projektu</a:t>
            </a:r>
            <a:r>
              <a:rPr lang="pl-PL" sz="2200" dirty="0"/>
              <a:t>: 5 843 </a:t>
            </a:r>
            <a:r>
              <a:rPr lang="pl-PL" sz="2200" dirty="0" smtClean="0"/>
              <a:t>030,45 zł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/>
              <a:t>Dofinansowanie: 4 067 </a:t>
            </a:r>
            <a:r>
              <a:rPr lang="pl-PL" sz="2200" dirty="0" smtClean="0"/>
              <a:t>937,52 zł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 smtClean="0"/>
              <a:t>Lata realizacji: 2012-2013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  <p:sp>
        <p:nvSpPr>
          <p:cNvPr id="4" name="Prostokąt 3"/>
          <p:cNvSpPr/>
          <p:nvPr/>
        </p:nvSpPr>
        <p:spPr>
          <a:xfrm>
            <a:off x="2092742" y="401631"/>
            <a:ext cx="80065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Doświadczenia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11347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Stacja Basznia Dolna – zaplecze obserwatorium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5" y="1123602"/>
            <a:ext cx="5274890" cy="3516593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3161117"/>
            <a:ext cx="4467225" cy="297815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4" y="731955"/>
            <a:ext cx="4696527" cy="3131018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96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</a:rPr>
              <a:t>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Zlewnia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mleka – obiekt handlowo-usługowy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3" y="980727"/>
            <a:ext cx="5277049" cy="3518033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333625"/>
            <a:ext cx="5329238" cy="355282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3517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Dawna </a:t>
            </a:r>
            <a:r>
              <a:rPr lang="pl-PL" sz="24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plebania – Izba pamięci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0" y="951053"/>
            <a:ext cx="5255840" cy="3503893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67" y="2398890"/>
            <a:ext cx="5431366" cy="362091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55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554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5"/>
                </a:solidFill>
              </a:rPr>
              <a:t>Projekt podstawowy: 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Zespół </a:t>
            </a:r>
            <a:r>
              <a:rPr lang="pl-PL" sz="2400" b="1" dirty="0" err="1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Szkolno</a:t>
            </a:r>
            <a:r>
              <a:rPr lang="pl-PL" sz="2400" b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–Przedszkolny w Baszni Dolnej</a:t>
            </a:r>
            <a:endParaRPr lang="pl-PL" sz="19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2" y="2882850"/>
            <a:ext cx="4167254" cy="311155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55" y="1947401"/>
            <a:ext cx="4201501" cy="280442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9" y="3974685"/>
            <a:ext cx="3920067" cy="260684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454269" y="565124"/>
            <a:ext cx="11356487" cy="21526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1600" dirty="0" smtClean="0"/>
              <a:t> Projekt: </a:t>
            </a:r>
            <a:r>
              <a:rPr lang="pl-PL" sz="1600" dirty="0"/>
              <a:t>„Budowa przedszkola przy Zespole Szkół Publicznych w Baszni Dolnej wraz z modernizacją istniejącej kotłowni”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600" dirty="0"/>
              <a:t>Poddziałanie 6.4.1 Przedszkola Regionalnego Programu Operacyjnego Województwa Podkarpackiego na lata 2014-2020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600" dirty="0" smtClean="0"/>
              <a:t>Wartość </a:t>
            </a:r>
            <a:r>
              <a:rPr lang="pl-PL" sz="1600" dirty="0"/>
              <a:t>projektu: 1 871 </a:t>
            </a:r>
            <a:r>
              <a:rPr lang="pl-PL" sz="1600" dirty="0" smtClean="0"/>
              <a:t>924,77 zł, dofinansowanie</a:t>
            </a:r>
            <a:r>
              <a:rPr lang="pl-PL" sz="1600" dirty="0"/>
              <a:t>: 744 </a:t>
            </a:r>
            <a:r>
              <a:rPr lang="pl-PL" sz="1600" dirty="0" smtClean="0"/>
              <a:t>538,36 zł</a:t>
            </a:r>
            <a:endParaRPr lang="pl-PL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 smtClean="0"/>
              <a:t> Projekt: „Modernizacja ZSP w Baszni Dolnej oraz wyposażenie w nowoczesny sprzęt ICT i materiały dydaktyczne”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600" dirty="0" smtClean="0"/>
              <a:t>Poddziałanie 6.4.3 Szkolnictwo ogólne Regionalnego Programu Operacyjnego </a:t>
            </a:r>
            <a:br>
              <a:rPr lang="pl-PL" sz="1600" dirty="0" smtClean="0"/>
            </a:br>
            <a:r>
              <a:rPr lang="pl-PL" sz="1600" dirty="0" smtClean="0"/>
              <a:t>Województwa Podkarpackiego na lata 2014-2020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600" dirty="0" smtClean="0"/>
              <a:t>Wartość projektu: 1 722 795,32 zł, dofinansowanie: 983 828,90 zł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6677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Inne projekty infrastrukturalne</a:t>
            </a:r>
            <a:endParaRPr lang="pl-PL" sz="19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4294967295"/>
          </p:nvPr>
        </p:nvSpPr>
        <p:spPr>
          <a:xfrm>
            <a:off x="1030287" y="1047750"/>
            <a:ext cx="10131425" cy="31718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Kresowa Kraina jako innowacyjny i sieciowy produkt turystyki Polski Wschodniej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/>
              <a:t>Poddziałanie 1.3.2 Tworzenie sieciowych produktów przez MŚP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/>
              <a:t>Program Operacyjny Polska Wschodnia (2014-2020)</a:t>
            </a:r>
          </a:p>
          <a:p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4945"/>
            <a:ext cx="4103373" cy="293098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22" y="2564244"/>
            <a:ext cx="4146978" cy="293098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32" y="2564244"/>
            <a:ext cx="4145135" cy="29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Inne projekty infrastrukturalne</a:t>
            </a:r>
            <a:endParaRPr lang="pl-PL" sz="19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4294967295"/>
          </p:nvPr>
        </p:nvSpPr>
        <p:spPr>
          <a:xfrm>
            <a:off x="1030287" y="1047750"/>
            <a:ext cx="10131425" cy="3171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Modernizacja centrum wsi Basznia Dolna poprzez urządzenie skweru przy byłej zlewni mleka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/>
              <a:t>Podstawowe usługi i odnowa wsi na obszarach wiejskich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/>
              <a:t>Program Rozwoju Obszarów Wiejskich na lata 2014-2020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" y="2611905"/>
            <a:ext cx="4476750" cy="29845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62" y="2611905"/>
            <a:ext cx="4476750" cy="29845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61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Inne projekty infrastrukturalne</a:t>
            </a:r>
            <a:endParaRPr lang="pl-PL" sz="19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4294967295"/>
          </p:nvPr>
        </p:nvSpPr>
        <p:spPr>
          <a:xfrm>
            <a:off x="1030287" y="1047750"/>
            <a:ext cx="10131425" cy="3171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Przebudowa drogi wojewódzkiej nr 867 na odcinku Lubaczów – Basznia Dolna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/>
              <a:t>Program Współpracy Transgranicznej Polska – Białoruś – Ukraina 2014 – 2020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" y="2242078"/>
            <a:ext cx="4526285" cy="317427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83" y="2244530"/>
            <a:ext cx="4237929" cy="317182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Inne projekty infrastrukturalne</a:t>
            </a:r>
            <a:endParaRPr lang="pl-PL" sz="19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4294967295"/>
          </p:nvPr>
        </p:nvSpPr>
        <p:spPr>
          <a:xfrm>
            <a:off x="1030286" y="764707"/>
            <a:ext cx="10131425" cy="3171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Przebudowa drogi powiatowej nr 1688R Lubaczów – Basznia </a:t>
            </a:r>
            <a:r>
              <a:rPr lang="pl-PL" dirty="0" smtClean="0"/>
              <a:t>Dolna (współpraca z Powiatem Lubaczowskim)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1600030"/>
            <a:ext cx="6502400" cy="451896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96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Inne projekty infrastrukturalne</a:t>
            </a:r>
            <a:endParaRPr lang="pl-PL" sz="19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ymbol zastępczy zawartości 11"/>
          <p:cNvSpPr>
            <a:spLocks noGrp="1"/>
          </p:cNvSpPr>
          <p:nvPr>
            <p:ph idx="4294967295"/>
          </p:nvPr>
        </p:nvSpPr>
        <p:spPr>
          <a:xfrm>
            <a:off x="1030287" y="1047751"/>
            <a:ext cx="10131425" cy="76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Kopalnia siarki Basznia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37" y="2092795"/>
            <a:ext cx="5160325" cy="332601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2" y="2092795"/>
            <a:ext cx="5401613" cy="3386811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34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02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dirty="0" smtClean="0">
                <a:solidFill>
                  <a:schemeClr val="accent2"/>
                </a:solidFill>
              </a:rPr>
              <a:t>Lokalizacja</a:t>
            </a:r>
            <a:endParaRPr lang="pl-PL" sz="1900" dirty="0">
              <a:solidFill>
                <a:schemeClr val="accent2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54" y="643467"/>
            <a:ext cx="8420580" cy="5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2548"/>
            <a:ext cx="3843383" cy="288253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73757"/>
            <a:ext cx="3840116" cy="256007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5"/>
          <a:stretch/>
        </p:blipFill>
        <p:spPr bwMode="auto">
          <a:xfrm>
            <a:off x="6756673" y="252548"/>
            <a:ext cx="4220353" cy="282578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673" y="3364781"/>
            <a:ext cx="4155167" cy="2768381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52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124540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dirty="0" smtClean="0">
                <a:solidFill>
                  <a:schemeClr val="accent2"/>
                </a:solidFill>
              </a:rPr>
              <a:t>Efekty rewitalizacji</a:t>
            </a:r>
            <a:endParaRPr lang="pl-PL" sz="1900" dirty="0">
              <a:solidFill>
                <a:schemeClr val="accent2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1133475" y="974258"/>
            <a:ext cx="10058400" cy="1988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Nowe podmioty gospodarcze (kopalnia siarki, Kresowa Kraina, kwiaciarnia)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Nowy podmiot ekonomii społecznej do obsługi obiektów zrewitalizowanych (trwa procedura powołania)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Wzrost zatrudnienia</a:t>
            </a:r>
          </a:p>
          <a:p>
            <a:endParaRPr lang="pl-PL" i="1" dirty="0"/>
          </a:p>
          <a:p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560513" y="2962276"/>
            <a:ext cx="9144000" cy="75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dirty="0" smtClean="0">
                <a:solidFill>
                  <a:schemeClr val="accent2"/>
                </a:solidFill>
              </a:rPr>
              <a:t>Działanie zintegrowane z GPR</a:t>
            </a:r>
            <a:endParaRPr lang="pl-PL" sz="1900" dirty="0">
              <a:solidFill>
                <a:schemeClr val="accent2"/>
              </a:solidFill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1133475" y="3831757"/>
            <a:ext cx="10058400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i="1" dirty="0" smtClean="0"/>
              <a:t> </a:t>
            </a:r>
            <a:r>
              <a:rPr lang="pl-PL" dirty="0" smtClean="0"/>
              <a:t>Rozwój sieci współpracy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 smtClean="0"/>
              <a:t>Nowe szlaki turystyczne (trasy rowerowe boczne od Green </a:t>
            </a:r>
            <a:r>
              <a:rPr lang="pl-PL" dirty="0" err="1" smtClean="0"/>
              <a:t>Velo</a:t>
            </a:r>
            <a:r>
              <a:rPr lang="pl-PL" dirty="0" smtClean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 smtClean="0"/>
              <a:t>Szlak umocnień z II wojny światowej w ramach Związku Powiatowo-Gminnego Ziemia Lubaczowska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 smtClean="0"/>
              <a:t>MOF (Miasto Lubaczów, Gmina Lubaczów, Horyniec-Zdrój)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Stowarzyszenie Samorządów Euroregion </a:t>
            </a:r>
            <a:r>
              <a:rPr lang="pl-PL" dirty="0" smtClean="0"/>
              <a:t>Roztocze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Program dla Roztocza</a:t>
            </a:r>
            <a:endParaRPr lang="pl-PL" dirty="0" smtClean="0"/>
          </a:p>
          <a:p>
            <a:endParaRPr lang="pl-PL" i="1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82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06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36611" y="1513152"/>
            <a:ext cx="10518775" cy="38316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Starania o przejęcie obiektów </a:t>
            </a:r>
            <a:r>
              <a:rPr lang="pl-PL" sz="2400" dirty="0" err="1" smtClean="0"/>
              <a:t>pokolejowych</a:t>
            </a:r>
            <a:r>
              <a:rPr lang="pl-PL" sz="2400" dirty="0" smtClean="0"/>
              <a:t>, poprzemysłowych i powojskowych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Prace planistyczno-urbanistyczne dotyczące przygotowania nowych terenów inwestycyjnych w otoczeniu Kresowej Osady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Działania </a:t>
            </a:r>
            <a:r>
              <a:rPr lang="pl-PL" sz="2400" dirty="0" smtClean="0"/>
              <a:t>prawno-organizacyjne zmierzające do </a:t>
            </a:r>
            <a:r>
              <a:rPr lang="pl-PL" sz="2400" dirty="0"/>
              <a:t>wznowienia działalności kopalni </a:t>
            </a:r>
            <a:r>
              <a:rPr lang="pl-PL" sz="2400" dirty="0" smtClean="0"/>
              <a:t>siarki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Współpraca z Samorządem Województwa  Podkarpackiego w zakresie przygotowania przebudowy drogi Lubaczów – Horyniec-Zdrój (wniosek </a:t>
            </a:r>
            <a:r>
              <a:rPr lang="pl-PL" sz="2400" dirty="0"/>
              <a:t>do </a:t>
            </a:r>
            <a:r>
              <a:rPr lang="pl-PL" sz="2400" dirty="0" smtClean="0"/>
              <a:t>Programu Współpracy </a:t>
            </a:r>
            <a:r>
              <a:rPr lang="pl-PL" sz="2400" dirty="0"/>
              <a:t>Transgranicznej Polska – Białoruś – Ukraina 2014 – </a:t>
            </a:r>
            <a:r>
              <a:rPr lang="pl-PL" sz="2400" dirty="0" smtClean="0"/>
              <a:t>2020)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Pogłębiające się problemy społeczne (bezrobocie, emigracja, ubóstwo)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sz="24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2092742" y="401631"/>
            <a:ext cx="80065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Okres przejściowy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35934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36611" y="1951038"/>
            <a:ext cx="10518775" cy="33744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 Regionalny Program Operacyjny Województwa Podkarpackiego na lata 2014-2020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200" dirty="0"/>
              <a:t>Oś priorytetowa VI. </a:t>
            </a:r>
            <a:r>
              <a:rPr lang="pl-PL" sz="2200" dirty="0" smtClean="0"/>
              <a:t>Spójność Przestrzenna </a:t>
            </a:r>
            <a:r>
              <a:rPr lang="pl-PL" sz="2200" dirty="0"/>
              <a:t>i </a:t>
            </a:r>
            <a:r>
              <a:rPr lang="pl-PL" sz="2200" dirty="0" smtClean="0"/>
              <a:t>Społeczna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2000" dirty="0" smtClean="0"/>
              <a:t>Działanie 6.3</a:t>
            </a:r>
            <a:r>
              <a:rPr lang="pl-PL" sz="2000" dirty="0"/>
              <a:t>: Rewitalizacja </a:t>
            </a:r>
            <a:r>
              <a:rPr lang="pl-PL" sz="2000" dirty="0" smtClean="0"/>
              <a:t>przestrzeni regionalnej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l-PL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 Ustawa </a:t>
            </a:r>
            <a:r>
              <a:rPr lang="pl-PL" sz="2400" dirty="0"/>
              <a:t>z dnia 9 października 2015 r. o rewitalizacji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092742" y="401631"/>
            <a:ext cx="80065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Szanse</a:t>
            </a:r>
            <a:endParaRPr lang="pl-PL" sz="2300" b="1" dirty="0"/>
          </a:p>
        </p:txBody>
      </p:sp>
    </p:spTree>
    <p:extLst>
      <p:ext uri="{BB962C8B-B14F-4D97-AF65-F5344CB8AC3E}">
        <p14:creationId xmlns:p14="http://schemas.microsoft.com/office/powerpoint/2010/main" val="27848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36611" y="1269999"/>
            <a:ext cx="10518775" cy="450426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 </a:t>
            </a:r>
            <a:r>
              <a:rPr lang="pl-PL" sz="2400" dirty="0" smtClean="0"/>
              <a:t>Świadomość </a:t>
            </a:r>
            <a:r>
              <a:rPr lang="pl-PL" sz="2400" dirty="0"/>
              <a:t>koncentracji negatywnych zjawisk społecznych, gospodarczych, środowiskowych, przestrzenno-funkcjonalnych, technicznych na terenie gminy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 Konkurs dotacji na działania wspierające gminy w zakresie przygotowania programów rewitalizacji na terenie województwa podkarpackiego ze środków Programu Operacyjnego Pomoc Techniczna 2014-2020 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Instrument wsparcia: </a:t>
            </a:r>
            <a:r>
              <a:rPr lang="pl-PL" sz="2400" dirty="0"/>
              <a:t>działanie 6.3 Rewitalizacja przestrzeni regionalnej Regionalnego Programu Operacyjnego Województwa Podkarpackiego na lata 2014-2020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092742" y="401631"/>
            <a:ext cx="80065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/>
              <a:t>Powody</a:t>
            </a:r>
            <a:endParaRPr lang="pl-PL" sz="2300" b="1" dirty="0"/>
          </a:p>
        </p:txBody>
      </p:sp>
      <p:pic>
        <p:nvPicPr>
          <p:cNvPr id="1026" name="Obra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79" y="2644594"/>
            <a:ext cx="5761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załka w dół 1"/>
          <p:cNvSpPr/>
          <p:nvPr/>
        </p:nvSpPr>
        <p:spPr>
          <a:xfrm>
            <a:off x="5162548" y="3695080"/>
            <a:ext cx="1866900" cy="10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3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92742" y="401631"/>
            <a:ext cx="8006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Partycypacja społeczna w procesie przygotowania GPR</a:t>
            </a:r>
            <a:endParaRPr lang="pl-PL" sz="23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1371600" y="1417637"/>
            <a:ext cx="10058400" cy="40227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Komitet </a:t>
            </a:r>
            <a:r>
              <a:rPr lang="pl-PL" dirty="0"/>
              <a:t>rewitalizacji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 </a:t>
            </a:r>
            <a:r>
              <a:rPr lang="pl-PL" dirty="0" smtClean="0"/>
              <a:t>Badania </a:t>
            </a:r>
            <a:r>
              <a:rPr lang="pl-PL" dirty="0"/>
              <a:t>ankietowe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Konsultacje społeczne projektu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Wywiady grupowe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Otwarty nabór projektów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Warsztaty z partnerami projektów i mieszkańcami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Spacer badawczy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 </a:t>
            </a:r>
            <a:r>
              <a:rPr lang="pl-PL" dirty="0"/>
              <a:t>Otwarte  konferencje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28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e tekstowe 2"/>
          <p:cNvSpPr txBox="1">
            <a:spLocks noChangeArrowheads="1"/>
          </p:cNvSpPr>
          <p:nvPr/>
        </p:nvSpPr>
        <p:spPr bwMode="auto">
          <a:xfrm>
            <a:off x="1570482" y="1435392"/>
            <a:ext cx="1872208" cy="792088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 wskaźnikowa gminy w podziale na jednostki referencyjne</a:t>
            </a:r>
            <a:endParaRPr lang="pl-PL" sz="120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Strzałka w prawo 27"/>
          <p:cNvSpPr/>
          <p:nvPr/>
        </p:nvSpPr>
        <p:spPr>
          <a:xfrm>
            <a:off x="3690640" y="1656381"/>
            <a:ext cx="590550" cy="266700"/>
          </a:xfrm>
          <a:prstGeom prst="rightArrow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9" name="Prostokąt 28"/>
          <p:cNvSpPr/>
          <p:nvPr/>
        </p:nvSpPr>
        <p:spPr>
          <a:xfrm>
            <a:off x="2092742" y="280683"/>
            <a:ext cx="80065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dirty="0" smtClean="0">
                <a:solidFill>
                  <a:schemeClr val="accent3"/>
                </a:solidFill>
              </a:rPr>
              <a:t>Część diagnostyczno-analityczna</a:t>
            </a:r>
          </a:p>
          <a:p>
            <a:pPr algn="ctr"/>
            <a:r>
              <a:rPr lang="pl-PL" sz="2300" b="1" dirty="0" smtClean="0"/>
              <a:t>Metodologia przeprowadzenia diagnozy Gminy Lubaczów </a:t>
            </a:r>
            <a:endParaRPr lang="pl-PL" sz="2300" b="1" dirty="0"/>
          </a:p>
        </p:txBody>
      </p:sp>
      <p:sp>
        <p:nvSpPr>
          <p:cNvPr id="32" name="Pole tekstowe 2"/>
          <p:cNvSpPr txBox="1">
            <a:spLocks noChangeArrowheads="1"/>
          </p:cNvSpPr>
          <p:nvPr/>
        </p:nvSpPr>
        <p:spPr bwMode="auto">
          <a:xfrm>
            <a:off x="4476401" y="1121909"/>
            <a:ext cx="5759798" cy="1335644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 ilościowa (wskaźnikowa) </a:t>
            </a: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poszczególnych jednostek referencyjnych (sołectw) w odniesieniu dla średniej gminy </a:t>
            </a:r>
            <a:b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podziale na sfery: społeczną, gospodarczą, funkcjonalno-</a:t>
            </a:r>
            <a:b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-przestrzenną, techniczną, środowiskową.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 jakościowa </a:t>
            </a: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ważnych dla rewitalizacji problemów </a:t>
            </a:r>
            <a:b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potencjałów lokalnych.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Strzałka w dół 33"/>
          <p:cNvSpPr/>
          <p:nvPr/>
        </p:nvSpPr>
        <p:spPr>
          <a:xfrm>
            <a:off x="2409614" y="2309494"/>
            <a:ext cx="273801" cy="388592"/>
          </a:xfrm>
          <a:prstGeom prst="downArrow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pl-PL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36" name="Pole tekstowe 2"/>
          <p:cNvSpPr txBox="1">
            <a:spLocks noChangeArrowheads="1"/>
          </p:cNvSpPr>
          <p:nvPr/>
        </p:nvSpPr>
        <p:spPr bwMode="auto">
          <a:xfrm>
            <a:off x="1586282" y="2874232"/>
            <a:ext cx="1856408" cy="60007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Wyznaczenie obszaru zdegradowanego</a:t>
            </a:r>
            <a:endParaRPr lang="pl-PL" sz="120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Strzałka w prawo 37"/>
          <p:cNvSpPr/>
          <p:nvPr/>
        </p:nvSpPr>
        <p:spPr>
          <a:xfrm>
            <a:off x="3713373" y="2941144"/>
            <a:ext cx="590550" cy="266700"/>
          </a:xfrm>
          <a:prstGeom prst="rightArrow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1" name="Pole tekstowe 2"/>
          <p:cNvSpPr txBox="1">
            <a:spLocks noChangeArrowheads="1"/>
          </p:cNvSpPr>
          <p:nvPr/>
        </p:nvSpPr>
        <p:spPr bwMode="auto">
          <a:xfrm>
            <a:off x="4476150" y="2567554"/>
            <a:ext cx="5760049" cy="1268108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457200" algn="ctr">
              <a:lnSpc>
                <a:spcPct val="107000"/>
              </a:lnSpc>
              <a:defRPr/>
            </a:pP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obszaru zdegradowanego zaliczono te sołectwa, które spełniają łącznie następujące warunki: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7495" indent="-228600" algn="ctr">
              <a:lnSpc>
                <a:spcPct val="107000"/>
              </a:lnSpc>
              <a:buFont typeface="+mj-lt"/>
              <a:buAutoNum type="arabicPeriod"/>
              <a:defRPr/>
            </a:pP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występują min. 2 negatywne zjawiska społeczne </a:t>
            </a:r>
            <a:b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+ 1 negatywne zjawisko w innych sferach;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7495" indent="-228600" algn="ctr">
              <a:lnSpc>
                <a:spcPct val="107000"/>
              </a:lnSpc>
              <a:buFont typeface="+mj-lt"/>
              <a:buAutoNum type="arabicPeriod"/>
              <a:defRPr/>
            </a:pP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charakteryzują się największą liczbą negatywnych zjawisk (porównanie wartości wybranych mierników w odniesieniu do wartości dla całej gminy).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Pole tekstowe 2"/>
          <p:cNvSpPr txBox="1">
            <a:spLocks noChangeArrowheads="1"/>
          </p:cNvSpPr>
          <p:nvPr/>
        </p:nvSpPr>
        <p:spPr bwMode="auto">
          <a:xfrm>
            <a:off x="1586282" y="4108998"/>
            <a:ext cx="1856408" cy="60007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Wyznaczenie obszaru rewitalizacji</a:t>
            </a:r>
            <a:endParaRPr lang="pl-PL" sz="120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Strzałka w dół 43"/>
          <p:cNvSpPr/>
          <p:nvPr/>
        </p:nvSpPr>
        <p:spPr>
          <a:xfrm>
            <a:off x="2393122" y="3549973"/>
            <a:ext cx="290293" cy="442808"/>
          </a:xfrm>
          <a:prstGeom prst="downArrow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pl-PL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5" name="Strzałka w prawo 44"/>
          <p:cNvSpPr/>
          <p:nvPr/>
        </p:nvSpPr>
        <p:spPr>
          <a:xfrm>
            <a:off x="3690640" y="4275682"/>
            <a:ext cx="590550" cy="266700"/>
          </a:xfrm>
          <a:prstGeom prst="rightArrow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7" name="Pole tekstowe 2"/>
          <p:cNvSpPr txBox="1">
            <a:spLocks noChangeArrowheads="1"/>
          </p:cNvSpPr>
          <p:nvPr/>
        </p:nvSpPr>
        <p:spPr bwMode="auto">
          <a:xfrm>
            <a:off x="4476154" y="3964148"/>
            <a:ext cx="5760045" cy="953290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A5A5A5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15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obszaru rewitalizacji zaliczono części tych jednostek referencyjnych, które spełniają kryteria obszaru zdegradowanego, jak również wykazują uzasadnienie szczególnego znaczenia dla rozwoju gminy.</a:t>
            </a:r>
            <a:endParaRPr lang="pl-PL" sz="115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Strzałka w górę i w dół 47"/>
          <p:cNvSpPr/>
          <p:nvPr/>
        </p:nvSpPr>
        <p:spPr>
          <a:xfrm>
            <a:off x="5955018" y="4955577"/>
            <a:ext cx="190500" cy="276225"/>
          </a:xfrm>
          <a:prstGeom prst="upDownArrow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9" name="Strzałka w górę i w dół 48"/>
          <p:cNvSpPr/>
          <p:nvPr/>
        </p:nvSpPr>
        <p:spPr>
          <a:xfrm>
            <a:off x="9038806" y="4965079"/>
            <a:ext cx="190500" cy="276225"/>
          </a:xfrm>
          <a:prstGeom prst="upDownArrow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51" name="Pole tekstowe 2"/>
          <p:cNvSpPr txBox="1">
            <a:spLocks noChangeArrowheads="1"/>
          </p:cNvSpPr>
          <p:nvPr/>
        </p:nvSpPr>
        <p:spPr bwMode="auto">
          <a:xfrm>
            <a:off x="5127739" y="5241304"/>
            <a:ext cx="1786606" cy="68956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rewitalizacji obejmuje maks. 20% powierzchni gminy</a:t>
            </a:r>
            <a:endParaRPr lang="pl-PL" sz="120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Pole tekstowe 2"/>
          <p:cNvSpPr txBox="1">
            <a:spLocks noChangeArrowheads="1"/>
          </p:cNvSpPr>
          <p:nvPr/>
        </p:nvSpPr>
        <p:spPr bwMode="auto">
          <a:xfrm>
            <a:off x="8218034" y="5231802"/>
            <a:ext cx="1832045" cy="676452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pl-PL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 rewitalizacji obejmuje maks. 30% mieszkańców gminy</a:t>
            </a:r>
            <a:endParaRPr lang="pl-PL" sz="1200" kern="0" dirty="0">
              <a:solidFill>
                <a:sysClr val="windowText" lastClr="0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670</TotalTime>
  <Words>1648</Words>
  <Application>Microsoft Office PowerPoint</Application>
  <PresentationFormat>Panoramiczny</PresentationFormat>
  <Paragraphs>356</Paragraphs>
  <Slides>41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</vt:lpstr>
      <vt:lpstr>Retrospekcja</vt:lpstr>
      <vt:lpstr>Gminny Program Rewitalizacji Gminy Lubaczów na lata 2016 - 2024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Gminny Program Rewitalizacji Gminy Lubaczów na lata 2016-2024</dc:title>
  <dc:creator>Tomasz Mach</dc:creator>
  <cp:lastModifiedBy>Tomasz Mach</cp:lastModifiedBy>
  <cp:revision>135</cp:revision>
  <dcterms:created xsi:type="dcterms:W3CDTF">2021-10-19T08:46:31Z</dcterms:created>
  <dcterms:modified xsi:type="dcterms:W3CDTF">2021-10-22T04:58:58Z</dcterms:modified>
</cp:coreProperties>
</file>